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6" r:id="rId3"/>
    <p:sldId id="1941" r:id="rId4"/>
    <p:sldId id="1942" r:id="rId5"/>
    <p:sldId id="2019" r:id="rId6"/>
    <p:sldId id="2020" r:id="rId7"/>
    <p:sldId id="2021" r:id="rId8"/>
    <p:sldId id="2022" r:id="rId9"/>
    <p:sldId id="2023" r:id="rId10"/>
    <p:sldId id="2024" r:id="rId11"/>
    <p:sldId id="2025" r:id="rId12"/>
    <p:sldId id="2026" r:id="rId13"/>
    <p:sldId id="2027" r:id="rId14"/>
    <p:sldId id="2028" r:id="rId15"/>
    <p:sldId id="2029" r:id="rId16"/>
    <p:sldId id="2030" r:id="rId17"/>
    <p:sldId id="2031" r:id="rId18"/>
    <p:sldId id="2032" r:id="rId19"/>
    <p:sldId id="2033" r:id="rId20"/>
    <p:sldId id="2034" r:id="rId21"/>
    <p:sldId id="2035" r:id="rId22"/>
    <p:sldId id="2036" r:id="rId23"/>
    <p:sldId id="2037" r:id="rId24"/>
    <p:sldId id="2038" r:id="rId25"/>
    <p:sldId id="2039" r:id="rId26"/>
    <p:sldId id="2040" r:id="rId27"/>
    <p:sldId id="2041" r:id="rId28"/>
    <p:sldId id="204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57B865-60E8-4AB1-A40E-DB68498B2262}" v="6" dt="2023-11-02T13:08:12.4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69FC8F-E1F9-420B-BC63-9C48B5DBB897}" type="datetimeFigureOut">
              <a:rPr lang="en-GB" smtClean="0"/>
              <a:t>02/11/2023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52722-E893-4D9D-9A10-28F6C9F6CFA6}" type="slidenum">
              <a:rPr lang="en-GB" smtClean="0"/>
              <a:t>‹#›</a:t>
            </a:fld>
            <a:endParaRPr lang="en-GB"/>
          </a:p>
        </p:txBody>
      </p:sp>
    </p:spTree>
    <p:extLst>
      <p:ext uri="{BB962C8B-B14F-4D97-AF65-F5344CB8AC3E}">
        <p14:creationId xmlns:p14="http://schemas.microsoft.com/office/powerpoint/2010/main" val="675615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F61A09-B930-47B4-BE9F-2C4F9624D128}" type="slidenum">
              <a:rPr lang="en-GB" smtClean="0"/>
              <a:t>2</a:t>
            </a:fld>
            <a:endParaRPr lang="en-GB"/>
          </a:p>
        </p:txBody>
      </p:sp>
    </p:spTree>
    <p:extLst>
      <p:ext uri="{BB962C8B-B14F-4D97-AF65-F5344CB8AC3E}">
        <p14:creationId xmlns:p14="http://schemas.microsoft.com/office/powerpoint/2010/main" val="278810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F61A09-B930-47B4-BE9F-2C4F9624D128}" type="slidenum">
              <a:rPr lang="en-GB" smtClean="0"/>
              <a:t>3</a:t>
            </a:fld>
            <a:endParaRPr lang="en-GB"/>
          </a:p>
        </p:txBody>
      </p:sp>
    </p:spTree>
    <p:extLst>
      <p:ext uri="{BB962C8B-B14F-4D97-AF65-F5344CB8AC3E}">
        <p14:creationId xmlns:p14="http://schemas.microsoft.com/office/powerpoint/2010/main" val="2533766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F61A09-B930-47B4-BE9F-2C4F9624D128}" type="slidenum">
              <a:rPr lang="en-GB" smtClean="0"/>
              <a:t>4</a:t>
            </a:fld>
            <a:endParaRPr lang="en-GB"/>
          </a:p>
        </p:txBody>
      </p:sp>
    </p:spTree>
    <p:extLst>
      <p:ext uri="{BB962C8B-B14F-4D97-AF65-F5344CB8AC3E}">
        <p14:creationId xmlns:p14="http://schemas.microsoft.com/office/powerpoint/2010/main" val="257863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F61A09-B930-47B4-BE9F-2C4F9624D128}" type="slidenum">
              <a:rPr lang="en-GB" smtClean="0"/>
              <a:t>5</a:t>
            </a:fld>
            <a:endParaRPr lang="en-GB"/>
          </a:p>
        </p:txBody>
      </p:sp>
    </p:spTree>
    <p:extLst>
      <p:ext uri="{BB962C8B-B14F-4D97-AF65-F5344CB8AC3E}">
        <p14:creationId xmlns:p14="http://schemas.microsoft.com/office/powerpoint/2010/main" val="1340603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F61A09-B930-47B4-BE9F-2C4F9624D128}" type="slidenum">
              <a:rPr lang="en-GB" smtClean="0"/>
              <a:t>6</a:t>
            </a:fld>
            <a:endParaRPr lang="en-GB"/>
          </a:p>
        </p:txBody>
      </p:sp>
    </p:spTree>
    <p:extLst>
      <p:ext uri="{BB962C8B-B14F-4D97-AF65-F5344CB8AC3E}">
        <p14:creationId xmlns:p14="http://schemas.microsoft.com/office/powerpoint/2010/main" val="2327658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4DC61-B609-0F29-A1F3-E2CAB2637A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768980C-6D95-0C22-DA40-608D31A8DF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872A474-9C25-D496-EA1A-E66DA1EFAC5C}"/>
              </a:ext>
            </a:extLst>
          </p:cNvPr>
          <p:cNvSpPr>
            <a:spLocks noGrp="1"/>
          </p:cNvSpPr>
          <p:nvPr>
            <p:ph type="dt" sz="half" idx="10"/>
          </p:nvPr>
        </p:nvSpPr>
        <p:spPr/>
        <p:txBody>
          <a:bodyPr/>
          <a:lstStyle/>
          <a:p>
            <a:fld id="{5552886E-DED1-4A26-9D22-2B5CEFAC3196}" type="datetimeFigureOut">
              <a:rPr lang="en-GB" smtClean="0"/>
              <a:t>02/11/2023</a:t>
            </a:fld>
            <a:endParaRPr lang="en-GB"/>
          </a:p>
        </p:txBody>
      </p:sp>
      <p:sp>
        <p:nvSpPr>
          <p:cNvPr id="5" name="Footer Placeholder 4">
            <a:extLst>
              <a:ext uri="{FF2B5EF4-FFF2-40B4-BE49-F238E27FC236}">
                <a16:creationId xmlns:a16="http://schemas.microsoft.com/office/drawing/2014/main" id="{8BCA1BF5-2C0C-7626-5EF9-00A559D31F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F1E2A3-E2DF-7C72-9E08-77523A24152C}"/>
              </a:ext>
            </a:extLst>
          </p:cNvPr>
          <p:cNvSpPr>
            <a:spLocks noGrp="1"/>
          </p:cNvSpPr>
          <p:nvPr>
            <p:ph type="sldNum" sz="quarter" idx="12"/>
          </p:nvPr>
        </p:nvSpPr>
        <p:spPr/>
        <p:txBody>
          <a:bodyPr/>
          <a:lstStyle/>
          <a:p>
            <a:fld id="{89FC67F0-F7B7-4A12-87BF-B0A2C2A08631}" type="slidenum">
              <a:rPr lang="en-GB" smtClean="0"/>
              <a:t>‹#›</a:t>
            </a:fld>
            <a:endParaRPr lang="en-GB"/>
          </a:p>
        </p:txBody>
      </p:sp>
    </p:spTree>
    <p:extLst>
      <p:ext uri="{BB962C8B-B14F-4D97-AF65-F5344CB8AC3E}">
        <p14:creationId xmlns:p14="http://schemas.microsoft.com/office/powerpoint/2010/main" val="1627135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5560C-4995-3CE3-D099-FF80420C14B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4805D-2B38-9221-B05A-D0686C81FD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71966F-7B38-3AD9-115D-E799F3283AB5}"/>
              </a:ext>
            </a:extLst>
          </p:cNvPr>
          <p:cNvSpPr>
            <a:spLocks noGrp="1"/>
          </p:cNvSpPr>
          <p:nvPr>
            <p:ph type="dt" sz="half" idx="10"/>
          </p:nvPr>
        </p:nvSpPr>
        <p:spPr/>
        <p:txBody>
          <a:bodyPr/>
          <a:lstStyle/>
          <a:p>
            <a:fld id="{5552886E-DED1-4A26-9D22-2B5CEFAC3196}" type="datetimeFigureOut">
              <a:rPr lang="en-GB" smtClean="0"/>
              <a:t>02/11/2023</a:t>
            </a:fld>
            <a:endParaRPr lang="en-GB"/>
          </a:p>
        </p:txBody>
      </p:sp>
      <p:sp>
        <p:nvSpPr>
          <p:cNvPr id="5" name="Footer Placeholder 4">
            <a:extLst>
              <a:ext uri="{FF2B5EF4-FFF2-40B4-BE49-F238E27FC236}">
                <a16:creationId xmlns:a16="http://schemas.microsoft.com/office/drawing/2014/main" id="{DDE1A798-0304-AC24-6083-2307A04B81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A58CCB-68E9-2B66-6DB3-C763EBBFB1C6}"/>
              </a:ext>
            </a:extLst>
          </p:cNvPr>
          <p:cNvSpPr>
            <a:spLocks noGrp="1"/>
          </p:cNvSpPr>
          <p:nvPr>
            <p:ph type="sldNum" sz="quarter" idx="12"/>
          </p:nvPr>
        </p:nvSpPr>
        <p:spPr/>
        <p:txBody>
          <a:bodyPr/>
          <a:lstStyle/>
          <a:p>
            <a:fld id="{89FC67F0-F7B7-4A12-87BF-B0A2C2A08631}" type="slidenum">
              <a:rPr lang="en-GB" smtClean="0"/>
              <a:t>‹#›</a:t>
            </a:fld>
            <a:endParaRPr lang="en-GB"/>
          </a:p>
        </p:txBody>
      </p:sp>
    </p:spTree>
    <p:extLst>
      <p:ext uri="{BB962C8B-B14F-4D97-AF65-F5344CB8AC3E}">
        <p14:creationId xmlns:p14="http://schemas.microsoft.com/office/powerpoint/2010/main" val="7455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B6D806-CFDA-3660-D7BB-9AF355941F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06E2BB-054B-503A-6D60-E254C88EBD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392614-FD0C-E0FB-9327-55575C512346}"/>
              </a:ext>
            </a:extLst>
          </p:cNvPr>
          <p:cNvSpPr>
            <a:spLocks noGrp="1"/>
          </p:cNvSpPr>
          <p:nvPr>
            <p:ph type="dt" sz="half" idx="10"/>
          </p:nvPr>
        </p:nvSpPr>
        <p:spPr/>
        <p:txBody>
          <a:bodyPr/>
          <a:lstStyle/>
          <a:p>
            <a:fld id="{5552886E-DED1-4A26-9D22-2B5CEFAC3196}" type="datetimeFigureOut">
              <a:rPr lang="en-GB" smtClean="0"/>
              <a:t>02/11/2023</a:t>
            </a:fld>
            <a:endParaRPr lang="en-GB"/>
          </a:p>
        </p:txBody>
      </p:sp>
      <p:sp>
        <p:nvSpPr>
          <p:cNvPr id="5" name="Footer Placeholder 4">
            <a:extLst>
              <a:ext uri="{FF2B5EF4-FFF2-40B4-BE49-F238E27FC236}">
                <a16:creationId xmlns:a16="http://schemas.microsoft.com/office/drawing/2014/main" id="{83A79C69-F235-1EF7-A3F8-8ADBE1E33D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9A70D2-7E2A-4F5E-BBC1-144EC910EE04}"/>
              </a:ext>
            </a:extLst>
          </p:cNvPr>
          <p:cNvSpPr>
            <a:spLocks noGrp="1"/>
          </p:cNvSpPr>
          <p:nvPr>
            <p:ph type="sldNum" sz="quarter" idx="12"/>
          </p:nvPr>
        </p:nvSpPr>
        <p:spPr/>
        <p:txBody>
          <a:bodyPr/>
          <a:lstStyle/>
          <a:p>
            <a:fld id="{89FC67F0-F7B7-4A12-87BF-B0A2C2A08631}" type="slidenum">
              <a:rPr lang="en-GB" smtClean="0"/>
              <a:t>‹#›</a:t>
            </a:fld>
            <a:endParaRPr lang="en-GB"/>
          </a:p>
        </p:txBody>
      </p:sp>
    </p:spTree>
    <p:extLst>
      <p:ext uri="{BB962C8B-B14F-4D97-AF65-F5344CB8AC3E}">
        <p14:creationId xmlns:p14="http://schemas.microsoft.com/office/powerpoint/2010/main" val="3056283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CCDA5-94C7-E930-69AD-AF570DFBE52C}"/>
              </a:ext>
            </a:extLst>
          </p:cNvPr>
          <p:cNvSpPr>
            <a:spLocks noGrp="1"/>
          </p:cNvSpPr>
          <p:nvPr>
            <p:ph type="title"/>
          </p:nvPr>
        </p:nvSpPr>
        <p:spPr>
          <a:xfrm>
            <a:off x="3384551" y="1709738"/>
            <a:ext cx="7969249" cy="2879725"/>
          </a:xfrm>
        </p:spPr>
        <p:txBody>
          <a:bodyPr anchor="b"/>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B84E1BBD-7892-D8FB-8CC2-64170CC511DE}"/>
              </a:ext>
            </a:extLst>
          </p:cNvPr>
          <p:cNvSpPr>
            <a:spLocks noGrp="1"/>
          </p:cNvSpPr>
          <p:nvPr>
            <p:ph type="body" idx="1"/>
          </p:nvPr>
        </p:nvSpPr>
        <p:spPr>
          <a:xfrm>
            <a:off x="3384551" y="4589463"/>
            <a:ext cx="7969249" cy="1500187"/>
          </a:xfrm>
        </p:spPr>
        <p:txBody>
          <a:bodyPr/>
          <a:lstStyle>
            <a:lvl1pPr marL="0" indent="0">
              <a:buNone/>
              <a:defRPr sz="2400">
                <a:solidFill>
                  <a:schemeClr val="bg1">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endParaRPr lang="en-GB" b="0" i="0" u="none" strike="noStrike" dirty="0">
              <a:solidFill>
                <a:srgbClr val="000000"/>
              </a:solidFill>
              <a:effectLst/>
            </a:endParaRPr>
          </a:p>
        </p:txBody>
      </p:sp>
      <p:sp>
        <p:nvSpPr>
          <p:cNvPr id="9" name="Freeform 2">
            <a:extLst>
              <a:ext uri="{FF2B5EF4-FFF2-40B4-BE49-F238E27FC236}">
                <a16:creationId xmlns:a16="http://schemas.microsoft.com/office/drawing/2014/main" id="{7C9CBECD-A6B8-82AB-E005-927AECC6E060}"/>
              </a:ext>
            </a:extLst>
          </p:cNvPr>
          <p:cNvSpPr/>
          <p:nvPr userDrawn="1"/>
        </p:nvSpPr>
        <p:spPr>
          <a:xfrm>
            <a:off x="-2214250" y="92265"/>
            <a:ext cx="7710963" cy="7710963"/>
          </a:xfrm>
          <a:custGeom>
            <a:avLst/>
            <a:gdLst/>
            <a:ahLst/>
            <a:cxnLst/>
            <a:rect l="l" t="t" r="r" b="b"/>
            <a:pathLst>
              <a:path w="7710963" h="7710963">
                <a:moveTo>
                  <a:pt x="0" y="0"/>
                </a:moveTo>
                <a:lnTo>
                  <a:pt x="7710962" y="0"/>
                </a:lnTo>
                <a:lnTo>
                  <a:pt x="7710962" y="7710962"/>
                </a:lnTo>
                <a:lnTo>
                  <a:pt x="0" y="7710962"/>
                </a:lnTo>
                <a:lnTo>
                  <a:pt x="0" y="0"/>
                </a:lnTo>
                <a:close/>
              </a:path>
            </a:pathLst>
          </a:custGeom>
          <a:blipFill>
            <a:blip r:embed="rId2"/>
            <a:stretch>
              <a:fillRect/>
            </a:stretch>
          </a:blipFill>
        </p:spPr>
        <p:txBody>
          <a:bodyPr/>
          <a:lstStyle/>
          <a:p>
            <a:endParaRPr lang="en-US" dirty="0">
              <a:solidFill>
                <a:schemeClr val="tx1"/>
              </a:solidFill>
            </a:endParaRPr>
          </a:p>
        </p:txBody>
      </p:sp>
    </p:spTree>
    <p:extLst>
      <p:ext uri="{BB962C8B-B14F-4D97-AF65-F5344CB8AC3E}">
        <p14:creationId xmlns:p14="http://schemas.microsoft.com/office/powerpoint/2010/main" val="206925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738D0-69A7-C0A6-63CF-2A7872C757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4FB5F5-DF63-3A27-4ED3-4261B35664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8F7DC3-9536-1101-6220-366EC647F8D1}"/>
              </a:ext>
            </a:extLst>
          </p:cNvPr>
          <p:cNvSpPr>
            <a:spLocks noGrp="1"/>
          </p:cNvSpPr>
          <p:nvPr>
            <p:ph type="dt" sz="half" idx="10"/>
          </p:nvPr>
        </p:nvSpPr>
        <p:spPr/>
        <p:txBody>
          <a:bodyPr/>
          <a:lstStyle/>
          <a:p>
            <a:fld id="{5552886E-DED1-4A26-9D22-2B5CEFAC3196}" type="datetimeFigureOut">
              <a:rPr lang="en-GB" smtClean="0"/>
              <a:t>02/11/2023</a:t>
            </a:fld>
            <a:endParaRPr lang="en-GB"/>
          </a:p>
        </p:txBody>
      </p:sp>
      <p:sp>
        <p:nvSpPr>
          <p:cNvPr id="5" name="Footer Placeholder 4">
            <a:extLst>
              <a:ext uri="{FF2B5EF4-FFF2-40B4-BE49-F238E27FC236}">
                <a16:creationId xmlns:a16="http://schemas.microsoft.com/office/drawing/2014/main" id="{4757E278-CA57-AA43-0B8F-C85A41037F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E37D8-EA5A-843F-B351-3D523F06AB90}"/>
              </a:ext>
            </a:extLst>
          </p:cNvPr>
          <p:cNvSpPr>
            <a:spLocks noGrp="1"/>
          </p:cNvSpPr>
          <p:nvPr>
            <p:ph type="sldNum" sz="quarter" idx="12"/>
          </p:nvPr>
        </p:nvSpPr>
        <p:spPr/>
        <p:txBody>
          <a:bodyPr/>
          <a:lstStyle/>
          <a:p>
            <a:fld id="{89FC67F0-F7B7-4A12-87BF-B0A2C2A08631}" type="slidenum">
              <a:rPr lang="en-GB" smtClean="0"/>
              <a:t>‹#›</a:t>
            </a:fld>
            <a:endParaRPr lang="en-GB"/>
          </a:p>
        </p:txBody>
      </p:sp>
    </p:spTree>
    <p:extLst>
      <p:ext uri="{BB962C8B-B14F-4D97-AF65-F5344CB8AC3E}">
        <p14:creationId xmlns:p14="http://schemas.microsoft.com/office/powerpoint/2010/main" val="455847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F2507-17A6-B68B-E84E-5BBF37DF8B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16C4BA5-ED5F-CE19-FA0D-6F7969A10D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BF4D73-6A02-6BEC-CB3C-C8806D921EEA}"/>
              </a:ext>
            </a:extLst>
          </p:cNvPr>
          <p:cNvSpPr>
            <a:spLocks noGrp="1"/>
          </p:cNvSpPr>
          <p:nvPr>
            <p:ph type="dt" sz="half" idx="10"/>
          </p:nvPr>
        </p:nvSpPr>
        <p:spPr/>
        <p:txBody>
          <a:bodyPr/>
          <a:lstStyle/>
          <a:p>
            <a:fld id="{5552886E-DED1-4A26-9D22-2B5CEFAC3196}" type="datetimeFigureOut">
              <a:rPr lang="en-GB" smtClean="0"/>
              <a:t>02/11/2023</a:t>
            </a:fld>
            <a:endParaRPr lang="en-GB"/>
          </a:p>
        </p:txBody>
      </p:sp>
      <p:sp>
        <p:nvSpPr>
          <p:cNvPr id="5" name="Footer Placeholder 4">
            <a:extLst>
              <a:ext uri="{FF2B5EF4-FFF2-40B4-BE49-F238E27FC236}">
                <a16:creationId xmlns:a16="http://schemas.microsoft.com/office/drawing/2014/main" id="{CB2453AE-A315-C482-650A-B192367810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1DFE0C-3B24-726C-C7CE-4F82C6F073E9}"/>
              </a:ext>
            </a:extLst>
          </p:cNvPr>
          <p:cNvSpPr>
            <a:spLocks noGrp="1"/>
          </p:cNvSpPr>
          <p:nvPr>
            <p:ph type="sldNum" sz="quarter" idx="12"/>
          </p:nvPr>
        </p:nvSpPr>
        <p:spPr/>
        <p:txBody>
          <a:bodyPr/>
          <a:lstStyle/>
          <a:p>
            <a:fld id="{89FC67F0-F7B7-4A12-87BF-B0A2C2A08631}" type="slidenum">
              <a:rPr lang="en-GB" smtClean="0"/>
              <a:t>‹#›</a:t>
            </a:fld>
            <a:endParaRPr lang="en-GB"/>
          </a:p>
        </p:txBody>
      </p:sp>
    </p:spTree>
    <p:extLst>
      <p:ext uri="{BB962C8B-B14F-4D97-AF65-F5344CB8AC3E}">
        <p14:creationId xmlns:p14="http://schemas.microsoft.com/office/powerpoint/2010/main" val="1181760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27AC0-3A21-0094-3555-8E6E774296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8DA4AB-5922-BC8D-CD4E-945D6D6550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34A9168-F9F7-6FC0-8D13-77355C52EC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0F213E1-5698-71F3-F2F6-3670D18198B1}"/>
              </a:ext>
            </a:extLst>
          </p:cNvPr>
          <p:cNvSpPr>
            <a:spLocks noGrp="1"/>
          </p:cNvSpPr>
          <p:nvPr>
            <p:ph type="dt" sz="half" idx="10"/>
          </p:nvPr>
        </p:nvSpPr>
        <p:spPr/>
        <p:txBody>
          <a:bodyPr/>
          <a:lstStyle/>
          <a:p>
            <a:fld id="{5552886E-DED1-4A26-9D22-2B5CEFAC3196}" type="datetimeFigureOut">
              <a:rPr lang="en-GB" smtClean="0"/>
              <a:t>02/11/2023</a:t>
            </a:fld>
            <a:endParaRPr lang="en-GB"/>
          </a:p>
        </p:txBody>
      </p:sp>
      <p:sp>
        <p:nvSpPr>
          <p:cNvPr id="6" name="Footer Placeholder 5">
            <a:extLst>
              <a:ext uri="{FF2B5EF4-FFF2-40B4-BE49-F238E27FC236}">
                <a16:creationId xmlns:a16="http://schemas.microsoft.com/office/drawing/2014/main" id="{BED51019-4769-2B2E-4CB5-F62EDC6B62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31DFA1-9EC2-54FF-92A9-517BE6E16083}"/>
              </a:ext>
            </a:extLst>
          </p:cNvPr>
          <p:cNvSpPr>
            <a:spLocks noGrp="1"/>
          </p:cNvSpPr>
          <p:nvPr>
            <p:ph type="sldNum" sz="quarter" idx="12"/>
          </p:nvPr>
        </p:nvSpPr>
        <p:spPr/>
        <p:txBody>
          <a:bodyPr/>
          <a:lstStyle/>
          <a:p>
            <a:fld id="{89FC67F0-F7B7-4A12-87BF-B0A2C2A08631}" type="slidenum">
              <a:rPr lang="en-GB" smtClean="0"/>
              <a:t>‹#›</a:t>
            </a:fld>
            <a:endParaRPr lang="en-GB"/>
          </a:p>
        </p:txBody>
      </p:sp>
    </p:spTree>
    <p:extLst>
      <p:ext uri="{BB962C8B-B14F-4D97-AF65-F5344CB8AC3E}">
        <p14:creationId xmlns:p14="http://schemas.microsoft.com/office/powerpoint/2010/main" val="252255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EF1BC-38AD-D6CD-F10E-EA4545943A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80B5C1-655B-E106-F100-554902F05F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1E38AD-F964-2952-3690-3C679E067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E1FD79D-AE50-B975-0F8A-5CA4425C61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780D55-5807-5C56-94C5-088FCB2504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DE980B-B99B-7610-B452-5B28B2769536}"/>
              </a:ext>
            </a:extLst>
          </p:cNvPr>
          <p:cNvSpPr>
            <a:spLocks noGrp="1"/>
          </p:cNvSpPr>
          <p:nvPr>
            <p:ph type="dt" sz="half" idx="10"/>
          </p:nvPr>
        </p:nvSpPr>
        <p:spPr/>
        <p:txBody>
          <a:bodyPr/>
          <a:lstStyle/>
          <a:p>
            <a:fld id="{5552886E-DED1-4A26-9D22-2B5CEFAC3196}" type="datetimeFigureOut">
              <a:rPr lang="en-GB" smtClean="0"/>
              <a:t>02/11/2023</a:t>
            </a:fld>
            <a:endParaRPr lang="en-GB"/>
          </a:p>
        </p:txBody>
      </p:sp>
      <p:sp>
        <p:nvSpPr>
          <p:cNvPr id="8" name="Footer Placeholder 7">
            <a:extLst>
              <a:ext uri="{FF2B5EF4-FFF2-40B4-BE49-F238E27FC236}">
                <a16:creationId xmlns:a16="http://schemas.microsoft.com/office/drawing/2014/main" id="{C2A37F5D-3F88-E662-B8D9-5FC81C5A14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4B114B8-9B2F-847C-B431-B91E5DBFB009}"/>
              </a:ext>
            </a:extLst>
          </p:cNvPr>
          <p:cNvSpPr>
            <a:spLocks noGrp="1"/>
          </p:cNvSpPr>
          <p:nvPr>
            <p:ph type="sldNum" sz="quarter" idx="12"/>
          </p:nvPr>
        </p:nvSpPr>
        <p:spPr/>
        <p:txBody>
          <a:bodyPr/>
          <a:lstStyle/>
          <a:p>
            <a:fld id="{89FC67F0-F7B7-4A12-87BF-B0A2C2A08631}" type="slidenum">
              <a:rPr lang="en-GB" smtClean="0"/>
              <a:t>‹#›</a:t>
            </a:fld>
            <a:endParaRPr lang="en-GB"/>
          </a:p>
        </p:txBody>
      </p:sp>
    </p:spTree>
    <p:extLst>
      <p:ext uri="{BB962C8B-B14F-4D97-AF65-F5344CB8AC3E}">
        <p14:creationId xmlns:p14="http://schemas.microsoft.com/office/powerpoint/2010/main" val="2877918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227EC-DBC1-2D25-EA91-14E2BF3D99C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368415-6772-0447-8AA2-FB882C375F46}"/>
              </a:ext>
            </a:extLst>
          </p:cNvPr>
          <p:cNvSpPr>
            <a:spLocks noGrp="1"/>
          </p:cNvSpPr>
          <p:nvPr>
            <p:ph type="dt" sz="half" idx="10"/>
          </p:nvPr>
        </p:nvSpPr>
        <p:spPr/>
        <p:txBody>
          <a:bodyPr/>
          <a:lstStyle/>
          <a:p>
            <a:fld id="{5552886E-DED1-4A26-9D22-2B5CEFAC3196}" type="datetimeFigureOut">
              <a:rPr lang="en-GB" smtClean="0"/>
              <a:t>02/11/2023</a:t>
            </a:fld>
            <a:endParaRPr lang="en-GB"/>
          </a:p>
        </p:txBody>
      </p:sp>
      <p:sp>
        <p:nvSpPr>
          <p:cNvPr id="4" name="Footer Placeholder 3">
            <a:extLst>
              <a:ext uri="{FF2B5EF4-FFF2-40B4-BE49-F238E27FC236}">
                <a16:creationId xmlns:a16="http://schemas.microsoft.com/office/drawing/2014/main" id="{29F7595E-702B-DAA7-EA5E-2E3485328D8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340478-90EB-F5B3-1533-9A28BD24949C}"/>
              </a:ext>
            </a:extLst>
          </p:cNvPr>
          <p:cNvSpPr>
            <a:spLocks noGrp="1"/>
          </p:cNvSpPr>
          <p:nvPr>
            <p:ph type="sldNum" sz="quarter" idx="12"/>
          </p:nvPr>
        </p:nvSpPr>
        <p:spPr/>
        <p:txBody>
          <a:bodyPr/>
          <a:lstStyle/>
          <a:p>
            <a:fld id="{89FC67F0-F7B7-4A12-87BF-B0A2C2A08631}" type="slidenum">
              <a:rPr lang="en-GB" smtClean="0"/>
              <a:t>‹#›</a:t>
            </a:fld>
            <a:endParaRPr lang="en-GB"/>
          </a:p>
        </p:txBody>
      </p:sp>
    </p:spTree>
    <p:extLst>
      <p:ext uri="{BB962C8B-B14F-4D97-AF65-F5344CB8AC3E}">
        <p14:creationId xmlns:p14="http://schemas.microsoft.com/office/powerpoint/2010/main" val="511576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413502-F160-20B5-3F69-3EB9DC79401C}"/>
              </a:ext>
            </a:extLst>
          </p:cNvPr>
          <p:cNvSpPr>
            <a:spLocks noGrp="1"/>
          </p:cNvSpPr>
          <p:nvPr>
            <p:ph type="dt" sz="half" idx="10"/>
          </p:nvPr>
        </p:nvSpPr>
        <p:spPr/>
        <p:txBody>
          <a:bodyPr/>
          <a:lstStyle/>
          <a:p>
            <a:fld id="{5552886E-DED1-4A26-9D22-2B5CEFAC3196}" type="datetimeFigureOut">
              <a:rPr lang="en-GB" smtClean="0"/>
              <a:t>02/11/2023</a:t>
            </a:fld>
            <a:endParaRPr lang="en-GB"/>
          </a:p>
        </p:txBody>
      </p:sp>
      <p:sp>
        <p:nvSpPr>
          <p:cNvPr id="3" name="Footer Placeholder 2">
            <a:extLst>
              <a:ext uri="{FF2B5EF4-FFF2-40B4-BE49-F238E27FC236}">
                <a16:creationId xmlns:a16="http://schemas.microsoft.com/office/drawing/2014/main" id="{738B82CD-E347-54AF-FDCA-29E5C3C40A3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97FC8A-951C-73AF-FCD6-2BB401118D22}"/>
              </a:ext>
            </a:extLst>
          </p:cNvPr>
          <p:cNvSpPr>
            <a:spLocks noGrp="1"/>
          </p:cNvSpPr>
          <p:nvPr>
            <p:ph type="sldNum" sz="quarter" idx="12"/>
          </p:nvPr>
        </p:nvSpPr>
        <p:spPr/>
        <p:txBody>
          <a:bodyPr/>
          <a:lstStyle/>
          <a:p>
            <a:fld id="{89FC67F0-F7B7-4A12-87BF-B0A2C2A08631}" type="slidenum">
              <a:rPr lang="en-GB" smtClean="0"/>
              <a:t>‹#›</a:t>
            </a:fld>
            <a:endParaRPr lang="en-GB"/>
          </a:p>
        </p:txBody>
      </p:sp>
    </p:spTree>
    <p:extLst>
      <p:ext uri="{BB962C8B-B14F-4D97-AF65-F5344CB8AC3E}">
        <p14:creationId xmlns:p14="http://schemas.microsoft.com/office/powerpoint/2010/main" val="2512399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D81A4-913F-7EE5-2B3F-CE672926DE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F85E32-5B7D-04EF-791D-A357ACC189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835C835-DFD8-60E2-1F40-C655EBC8B8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3B1C76-C7A7-5FBD-01BF-ECF87579612C}"/>
              </a:ext>
            </a:extLst>
          </p:cNvPr>
          <p:cNvSpPr>
            <a:spLocks noGrp="1"/>
          </p:cNvSpPr>
          <p:nvPr>
            <p:ph type="dt" sz="half" idx="10"/>
          </p:nvPr>
        </p:nvSpPr>
        <p:spPr/>
        <p:txBody>
          <a:bodyPr/>
          <a:lstStyle/>
          <a:p>
            <a:fld id="{5552886E-DED1-4A26-9D22-2B5CEFAC3196}" type="datetimeFigureOut">
              <a:rPr lang="en-GB" smtClean="0"/>
              <a:t>02/11/2023</a:t>
            </a:fld>
            <a:endParaRPr lang="en-GB"/>
          </a:p>
        </p:txBody>
      </p:sp>
      <p:sp>
        <p:nvSpPr>
          <p:cNvPr id="6" name="Footer Placeholder 5">
            <a:extLst>
              <a:ext uri="{FF2B5EF4-FFF2-40B4-BE49-F238E27FC236}">
                <a16:creationId xmlns:a16="http://schemas.microsoft.com/office/drawing/2014/main" id="{84F7318F-2242-51C8-4ADE-DAB485D98C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01581A-E1C5-575C-C1F0-A9ABCD1BD29E}"/>
              </a:ext>
            </a:extLst>
          </p:cNvPr>
          <p:cNvSpPr>
            <a:spLocks noGrp="1"/>
          </p:cNvSpPr>
          <p:nvPr>
            <p:ph type="sldNum" sz="quarter" idx="12"/>
          </p:nvPr>
        </p:nvSpPr>
        <p:spPr/>
        <p:txBody>
          <a:bodyPr/>
          <a:lstStyle/>
          <a:p>
            <a:fld id="{89FC67F0-F7B7-4A12-87BF-B0A2C2A08631}" type="slidenum">
              <a:rPr lang="en-GB" smtClean="0"/>
              <a:t>‹#›</a:t>
            </a:fld>
            <a:endParaRPr lang="en-GB"/>
          </a:p>
        </p:txBody>
      </p:sp>
    </p:spTree>
    <p:extLst>
      <p:ext uri="{BB962C8B-B14F-4D97-AF65-F5344CB8AC3E}">
        <p14:creationId xmlns:p14="http://schemas.microsoft.com/office/powerpoint/2010/main" val="343210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70AC2-C377-C992-64DC-F0CB5F6AFD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89B384F-3F5B-28B0-60BE-B8CC7B14D4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AD3EB6-6756-879A-54BA-69694D58A3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A09055-AA04-58A5-E4A9-BA4AAB333214}"/>
              </a:ext>
            </a:extLst>
          </p:cNvPr>
          <p:cNvSpPr>
            <a:spLocks noGrp="1"/>
          </p:cNvSpPr>
          <p:nvPr>
            <p:ph type="dt" sz="half" idx="10"/>
          </p:nvPr>
        </p:nvSpPr>
        <p:spPr/>
        <p:txBody>
          <a:bodyPr/>
          <a:lstStyle/>
          <a:p>
            <a:fld id="{5552886E-DED1-4A26-9D22-2B5CEFAC3196}" type="datetimeFigureOut">
              <a:rPr lang="en-GB" smtClean="0"/>
              <a:t>02/11/2023</a:t>
            </a:fld>
            <a:endParaRPr lang="en-GB"/>
          </a:p>
        </p:txBody>
      </p:sp>
      <p:sp>
        <p:nvSpPr>
          <p:cNvPr id="6" name="Footer Placeholder 5">
            <a:extLst>
              <a:ext uri="{FF2B5EF4-FFF2-40B4-BE49-F238E27FC236}">
                <a16:creationId xmlns:a16="http://schemas.microsoft.com/office/drawing/2014/main" id="{932B9897-8F43-A14E-263F-AD3C608323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70605F-5B79-D268-C005-4696921702AF}"/>
              </a:ext>
            </a:extLst>
          </p:cNvPr>
          <p:cNvSpPr>
            <a:spLocks noGrp="1"/>
          </p:cNvSpPr>
          <p:nvPr>
            <p:ph type="sldNum" sz="quarter" idx="12"/>
          </p:nvPr>
        </p:nvSpPr>
        <p:spPr/>
        <p:txBody>
          <a:bodyPr/>
          <a:lstStyle/>
          <a:p>
            <a:fld id="{89FC67F0-F7B7-4A12-87BF-B0A2C2A08631}" type="slidenum">
              <a:rPr lang="en-GB" smtClean="0"/>
              <a:t>‹#›</a:t>
            </a:fld>
            <a:endParaRPr lang="en-GB"/>
          </a:p>
        </p:txBody>
      </p:sp>
    </p:spTree>
    <p:extLst>
      <p:ext uri="{BB962C8B-B14F-4D97-AF65-F5344CB8AC3E}">
        <p14:creationId xmlns:p14="http://schemas.microsoft.com/office/powerpoint/2010/main" val="221070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DEA9CA-EF30-8616-3BB1-42FF2D5BD7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5F3588-BC6A-9749-39CD-B75F212CD9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4853EF-80F8-8D3B-E886-82DC897C46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2886E-DED1-4A26-9D22-2B5CEFAC3196}" type="datetimeFigureOut">
              <a:rPr lang="en-GB" smtClean="0"/>
              <a:t>02/11/2023</a:t>
            </a:fld>
            <a:endParaRPr lang="en-GB"/>
          </a:p>
        </p:txBody>
      </p:sp>
      <p:sp>
        <p:nvSpPr>
          <p:cNvPr id="5" name="Footer Placeholder 4">
            <a:extLst>
              <a:ext uri="{FF2B5EF4-FFF2-40B4-BE49-F238E27FC236}">
                <a16:creationId xmlns:a16="http://schemas.microsoft.com/office/drawing/2014/main" id="{29E04D17-C3D7-0227-415B-4C826673A5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A11BD67-457D-42AB-C6DA-FE0BACFD94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FC67F0-F7B7-4A12-87BF-B0A2C2A08631}" type="slidenum">
              <a:rPr lang="en-GB" smtClean="0"/>
              <a:t>‹#›</a:t>
            </a:fld>
            <a:endParaRPr lang="en-GB"/>
          </a:p>
        </p:txBody>
      </p:sp>
    </p:spTree>
    <p:extLst>
      <p:ext uri="{BB962C8B-B14F-4D97-AF65-F5344CB8AC3E}">
        <p14:creationId xmlns:p14="http://schemas.microsoft.com/office/powerpoint/2010/main" val="2005672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92389B5F-D2ED-FF74-8342-65EEF348CB6A}"/>
              </a:ext>
            </a:extLst>
          </p:cNvPr>
          <p:cNvPicPr>
            <a:picLocks noChangeAspect="1"/>
          </p:cNvPicPr>
          <p:nvPr/>
        </p:nvPicPr>
        <p:blipFill rotWithShape="1">
          <a:blip r:embed="rId2"/>
          <a:srcRect t="19"/>
          <a:stretch/>
        </p:blipFill>
        <p:spPr>
          <a:xfrm>
            <a:off x="20" y="0"/>
            <a:ext cx="12191980" cy="6856718"/>
          </a:xfrm>
          <a:prstGeom prst="rect">
            <a:avLst/>
          </a:prstGeom>
        </p:spPr>
      </p:pic>
    </p:spTree>
    <p:extLst>
      <p:ext uri="{BB962C8B-B14F-4D97-AF65-F5344CB8AC3E}">
        <p14:creationId xmlns:p14="http://schemas.microsoft.com/office/powerpoint/2010/main" val="42811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F1CAE-3822-0824-1E01-C8B5BDB5E6CF}"/>
              </a:ext>
            </a:extLst>
          </p:cNvPr>
          <p:cNvSpPr>
            <a:spLocks noGrp="1"/>
          </p:cNvSpPr>
          <p:nvPr>
            <p:ph type="title"/>
          </p:nvPr>
        </p:nvSpPr>
        <p:spPr/>
        <p:txBody>
          <a:bodyPr/>
          <a:lstStyle/>
          <a:p>
            <a:r>
              <a:rPr lang="en-US" dirty="0">
                <a:solidFill>
                  <a:schemeClr val="accent1"/>
                </a:solidFill>
              </a:rPr>
              <a:t>Clarification of terms</a:t>
            </a:r>
          </a:p>
        </p:txBody>
      </p:sp>
      <p:sp>
        <p:nvSpPr>
          <p:cNvPr id="3" name="Text Placeholder 2">
            <a:extLst>
              <a:ext uri="{FF2B5EF4-FFF2-40B4-BE49-F238E27FC236}">
                <a16:creationId xmlns:a16="http://schemas.microsoft.com/office/drawing/2014/main" id="{33648AD6-5D99-05D7-D548-1E66182B8A9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6540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F5806-D8E0-1718-4CDF-858ADA9D0978}"/>
              </a:ext>
            </a:extLst>
          </p:cNvPr>
          <p:cNvSpPr>
            <a:spLocks noGrp="1"/>
          </p:cNvSpPr>
          <p:nvPr>
            <p:ph type="title"/>
          </p:nvPr>
        </p:nvSpPr>
        <p:spPr/>
        <p:txBody>
          <a:bodyPr/>
          <a:lstStyle/>
          <a:p>
            <a:r>
              <a:rPr lang="en-US" dirty="0">
                <a:solidFill>
                  <a:schemeClr val="accent1"/>
                </a:solidFill>
              </a:rPr>
              <a:t>Prayer</a:t>
            </a:r>
          </a:p>
        </p:txBody>
      </p:sp>
      <p:sp>
        <p:nvSpPr>
          <p:cNvPr id="3" name="Content Placeholder 2">
            <a:extLst>
              <a:ext uri="{FF2B5EF4-FFF2-40B4-BE49-F238E27FC236}">
                <a16:creationId xmlns:a16="http://schemas.microsoft.com/office/drawing/2014/main" id="{22A52EB5-19FA-91D3-04EC-E890DBC6ADBC}"/>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5B5107D2-2BB4-AAEA-A5D0-269D76E7AF43}"/>
              </a:ext>
            </a:extLst>
          </p:cNvPr>
          <p:cNvSpPr>
            <a:spLocks noGrp="1"/>
          </p:cNvSpPr>
          <p:nvPr>
            <p:ph sz="half" idx="2"/>
          </p:nvPr>
        </p:nvSpPr>
        <p:spPr/>
        <p:txBody>
          <a:bodyPr/>
          <a:lstStyle/>
          <a:p>
            <a:endParaRPr lang="en-US"/>
          </a:p>
        </p:txBody>
      </p:sp>
      <p:sp>
        <p:nvSpPr>
          <p:cNvPr id="5" name="Slide Number Placeholder 4">
            <a:extLst>
              <a:ext uri="{FF2B5EF4-FFF2-40B4-BE49-F238E27FC236}">
                <a16:creationId xmlns:a16="http://schemas.microsoft.com/office/drawing/2014/main" id="{338068E7-E507-76D0-818F-E1AAB9CA1FB3}"/>
              </a:ext>
            </a:extLst>
          </p:cNvPr>
          <p:cNvSpPr>
            <a:spLocks noGrp="1"/>
          </p:cNvSpPr>
          <p:nvPr>
            <p:ph type="sldNum" sz="quarter" idx="12"/>
          </p:nvPr>
        </p:nvSpPr>
        <p:spPr/>
        <p:txBody>
          <a:bodyPr/>
          <a:lstStyle/>
          <a:p>
            <a:fld id="{16CBDC5F-AC86-5340-9AFA-4AA241AF30E9}" type="slidenum">
              <a:rPr lang="en-US" smtClean="0"/>
              <a:pPr/>
              <a:t>11</a:t>
            </a:fld>
            <a:endParaRPr lang="en-US" dirty="0"/>
          </a:p>
        </p:txBody>
      </p:sp>
      <p:pic>
        <p:nvPicPr>
          <p:cNvPr id="6" name="Picture 5">
            <a:extLst>
              <a:ext uri="{FF2B5EF4-FFF2-40B4-BE49-F238E27FC236}">
                <a16:creationId xmlns:a16="http://schemas.microsoft.com/office/drawing/2014/main" id="{81EE4619-90EE-AC9B-4957-27380B93A020}"/>
              </a:ext>
            </a:extLst>
          </p:cNvPr>
          <p:cNvPicPr>
            <a:picLocks noChangeAspect="1"/>
          </p:cNvPicPr>
          <p:nvPr/>
        </p:nvPicPr>
        <p:blipFill>
          <a:blip r:embed="rId2"/>
          <a:stretch>
            <a:fillRect/>
          </a:stretch>
        </p:blipFill>
        <p:spPr>
          <a:xfrm>
            <a:off x="3085359" y="365125"/>
            <a:ext cx="6021282" cy="5972624"/>
          </a:xfrm>
          <a:prstGeom prst="rect">
            <a:avLst/>
          </a:prstGeom>
        </p:spPr>
      </p:pic>
    </p:spTree>
    <p:extLst>
      <p:ext uri="{BB962C8B-B14F-4D97-AF65-F5344CB8AC3E}">
        <p14:creationId xmlns:p14="http://schemas.microsoft.com/office/powerpoint/2010/main" val="23900223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F5806-D8E0-1718-4CDF-858ADA9D0978}"/>
              </a:ext>
            </a:extLst>
          </p:cNvPr>
          <p:cNvSpPr>
            <a:spLocks noGrp="1"/>
          </p:cNvSpPr>
          <p:nvPr>
            <p:ph type="title"/>
          </p:nvPr>
        </p:nvSpPr>
        <p:spPr/>
        <p:txBody>
          <a:bodyPr/>
          <a:lstStyle/>
          <a:p>
            <a:r>
              <a:rPr lang="en-US" dirty="0">
                <a:solidFill>
                  <a:schemeClr val="accent1"/>
                </a:solidFill>
              </a:rPr>
              <a:t>Prayer</a:t>
            </a:r>
          </a:p>
        </p:txBody>
      </p:sp>
      <p:sp>
        <p:nvSpPr>
          <p:cNvPr id="3" name="Content Placeholder 2">
            <a:extLst>
              <a:ext uri="{FF2B5EF4-FFF2-40B4-BE49-F238E27FC236}">
                <a16:creationId xmlns:a16="http://schemas.microsoft.com/office/drawing/2014/main" id="{22A52EB5-19FA-91D3-04EC-E890DBC6ADBC}"/>
              </a:ext>
            </a:extLst>
          </p:cNvPr>
          <p:cNvSpPr>
            <a:spLocks noGrp="1"/>
          </p:cNvSpPr>
          <p:nvPr>
            <p:ph sz="half" idx="1"/>
          </p:nvPr>
        </p:nvSpPr>
        <p:spPr/>
        <p:txBody>
          <a:bodyPr>
            <a:normAutofit/>
          </a:bodyPr>
          <a:lstStyle/>
          <a:p>
            <a:r>
              <a:rPr lang="en-US" dirty="0"/>
              <a:t>Prayer has been traditionally described as ‘lifting up of the hearts and minds to God’, which means it involves our whole person – our head as well as our heart.</a:t>
            </a:r>
          </a:p>
          <a:p>
            <a:r>
              <a:rPr lang="en-US" dirty="0"/>
              <a:t>God calls humanity into prayer. It is a universal experience of God’s revelation, an ‘initiative of love’ (CCC 2567)</a:t>
            </a:r>
          </a:p>
          <a:p>
            <a:endParaRPr lang="en-US" dirty="0"/>
          </a:p>
          <a:p>
            <a:endParaRPr lang="en-US" dirty="0"/>
          </a:p>
        </p:txBody>
      </p:sp>
      <p:sp>
        <p:nvSpPr>
          <p:cNvPr id="4" name="Content Placeholder 3">
            <a:extLst>
              <a:ext uri="{FF2B5EF4-FFF2-40B4-BE49-F238E27FC236}">
                <a16:creationId xmlns:a16="http://schemas.microsoft.com/office/drawing/2014/main" id="{5B5107D2-2BB4-AAEA-A5D0-269D76E7AF43}"/>
              </a:ext>
            </a:extLst>
          </p:cNvPr>
          <p:cNvSpPr>
            <a:spLocks noGrp="1"/>
          </p:cNvSpPr>
          <p:nvPr>
            <p:ph sz="half" idx="2"/>
          </p:nvPr>
        </p:nvSpPr>
        <p:spPr/>
        <p:txBody>
          <a:bodyPr>
            <a:normAutofit/>
          </a:bodyPr>
          <a:lstStyle/>
          <a:p>
            <a:endParaRPr lang="en-US"/>
          </a:p>
        </p:txBody>
      </p:sp>
      <p:sp>
        <p:nvSpPr>
          <p:cNvPr id="5" name="Slide Number Placeholder 4">
            <a:extLst>
              <a:ext uri="{FF2B5EF4-FFF2-40B4-BE49-F238E27FC236}">
                <a16:creationId xmlns:a16="http://schemas.microsoft.com/office/drawing/2014/main" id="{338068E7-E507-76D0-818F-E1AAB9CA1FB3}"/>
              </a:ext>
            </a:extLst>
          </p:cNvPr>
          <p:cNvSpPr>
            <a:spLocks noGrp="1"/>
          </p:cNvSpPr>
          <p:nvPr>
            <p:ph type="sldNum" sz="quarter" idx="12"/>
          </p:nvPr>
        </p:nvSpPr>
        <p:spPr/>
        <p:txBody>
          <a:bodyPr/>
          <a:lstStyle/>
          <a:p>
            <a:fld id="{16CBDC5F-AC86-5340-9AFA-4AA241AF30E9}" type="slidenum">
              <a:rPr lang="en-US" smtClean="0"/>
              <a:pPr/>
              <a:t>12</a:t>
            </a:fld>
            <a:endParaRPr lang="en-US" dirty="0"/>
          </a:p>
        </p:txBody>
      </p:sp>
      <p:pic>
        <p:nvPicPr>
          <p:cNvPr id="6" name="Picture 5">
            <a:extLst>
              <a:ext uri="{FF2B5EF4-FFF2-40B4-BE49-F238E27FC236}">
                <a16:creationId xmlns:a16="http://schemas.microsoft.com/office/drawing/2014/main" id="{81EE4619-90EE-AC9B-4957-27380B93A020}"/>
              </a:ext>
            </a:extLst>
          </p:cNvPr>
          <p:cNvPicPr>
            <a:picLocks noChangeAspect="1"/>
          </p:cNvPicPr>
          <p:nvPr/>
        </p:nvPicPr>
        <p:blipFill>
          <a:blip r:embed="rId2"/>
          <a:stretch>
            <a:fillRect/>
          </a:stretch>
        </p:blipFill>
        <p:spPr>
          <a:xfrm>
            <a:off x="6621513" y="1964226"/>
            <a:ext cx="4107326" cy="4074135"/>
          </a:xfrm>
          <a:prstGeom prst="rect">
            <a:avLst/>
          </a:prstGeom>
        </p:spPr>
      </p:pic>
    </p:spTree>
    <p:extLst>
      <p:ext uri="{BB962C8B-B14F-4D97-AF65-F5344CB8AC3E}">
        <p14:creationId xmlns:p14="http://schemas.microsoft.com/office/powerpoint/2010/main" val="27433578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F5806-D8E0-1718-4CDF-858ADA9D0978}"/>
              </a:ext>
            </a:extLst>
          </p:cNvPr>
          <p:cNvSpPr>
            <a:spLocks noGrp="1"/>
          </p:cNvSpPr>
          <p:nvPr>
            <p:ph type="title"/>
          </p:nvPr>
        </p:nvSpPr>
        <p:spPr/>
        <p:txBody>
          <a:bodyPr/>
          <a:lstStyle/>
          <a:p>
            <a:r>
              <a:rPr lang="en-US" dirty="0">
                <a:solidFill>
                  <a:schemeClr val="accent1"/>
                </a:solidFill>
              </a:rPr>
              <a:t>Prayer</a:t>
            </a:r>
          </a:p>
        </p:txBody>
      </p:sp>
      <p:sp>
        <p:nvSpPr>
          <p:cNvPr id="3" name="Content Placeholder 2">
            <a:extLst>
              <a:ext uri="{FF2B5EF4-FFF2-40B4-BE49-F238E27FC236}">
                <a16:creationId xmlns:a16="http://schemas.microsoft.com/office/drawing/2014/main" id="{22A52EB5-19FA-91D3-04EC-E890DBC6ADBC}"/>
              </a:ext>
            </a:extLst>
          </p:cNvPr>
          <p:cNvSpPr>
            <a:spLocks noGrp="1"/>
          </p:cNvSpPr>
          <p:nvPr>
            <p:ph sz="half" idx="1"/>
          </p:nvPr>
        </p:nvSpPr>
        <p:spPr/>
        <p:txBody>
          <a:bodyPr>
            <a:normAutofit fontScale="92500" lnSpcReduction="10000"/>
          </a:bodyPr>
          <a:lstStyle/>
          <a:p>
            <a:r>
              <a:rPr lang="en-US" dirty="0"/>
              <a:t>Communal prayer forms an essential dimension of life in a Catholic school. Staff and pupils are invited to </a:t>
            </a:r>
            <a:r>
              <a:rPr lang="en-US" dirty="0" err="1"/>
              <a:t>recognise</a:t>
            </a:r>
            <a:r>
              <a:rPr lang="en-US" dirty="0"/>
              <a:t> God’s action in their lives and the life of the school, and in response to express together their needs and those of the whole human family, and to offer thanks for all that is good.</a:t>
            </a:r>
          </a:p>
          <a:p>
            <a:r>
              <a:rPr lang="en-US" dirty="0"/>
              <a:t>Examples include, classroom prayer at start or end of day and  prayer at the start of staff meetings.</a:t>
            </a:r>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5B5107D2-2BB4-AAEA-A5D0-269D76E7AF43}"/>
              </a:ext>
            </a:extLst>
          </p:cNvPr>
          <p:cNvSpPr>
            <a:spLocks noGrp="1"/>
          </p:cNvSpPr>
          <p:nvPr>
            <p:ph sz="half" idx="2"/>
          </p:nvPr>
        </p:nvSpPr>
        <p:spPr/>
        <p:txBody>
          <a:bodyPr>
            <a:normAutofit fontScale="92500" lnSpcReduction="10000"/>
          </a:bodyPr>
          <a:lstStyle/>
          <a:p>
            <a:endParaRPr lang="en-US"/>
          </a:p>
        </p:txBody>
      </p:sp>
      <p:sp>
        <p:nvSpPr>
          <p:cNvPr id="5" name="Slide Number Placeholder 4">
            <a:extLst>
              <a:ext uri="{FF2B5EF4-FFF2-40B4-BE49-F238E27FC236}">
                <a16:creationId xmlns:a16="http://schemas.microsoft.com/office/drawing/2014/main" id="{338068E7-E507-76D0-818F-E1AAB9CA1FB3}"/>
              </a:ext>
            </a:extLst>
          </p:cNvPr>
          <p:cNvSpPr>
            <a:spLocks noGrp="1"/>
          </p:cNvSpPr>
          <p:nvPr>
            <p:ph type="sldNum" sz="quarter" idx="12"/>
          </p:nvPr>
        </p:nvSpPr>
        <p:spPr/>
        <p:txBody>
          <a:bodyPr/>
          <a:lstStyle/>
          <a:p>
            <a:fld id="{16CBDC5F-AC86-5340-9AFA-4AA241AF30E9}" type="slidenum">
              <a:rPr lang="en-US" smtClean="0"/>
              <a:pPr/>
              <a:t>13</a:t>
            </a:fld>
            <a:endParaRPr lang="en-US" dirty="0"/>
          </a:p>
        </p:txBody>
      </p:sp>
      <p:pic>
        <p:nvPicPr>
          <p:cNvPr id="6" name="Picture 5">
            <a:extLst>
              <a:ext uri="{FF2B5EF4-FFF2-40B4-BE49-F238E27FC236}">
                <a16:creationId xmlns:a16="http://schemas.microsoft.com/office/drawing/2014/main" id="{81EE4619-90EE-AC9B-4957-27380B93A020}"/>
              </a:ext>
            </a:extLst>
          </p:cNvPr>
          <p:cNvPicPr>
            <a:picLocks noChangeAspect="1"/>
          </p:cNvPicPr>
          <p:nvPr/>
        </p:nvPicPr>
        <p:blipFill>
          <a:blip r:embed="rId2"/>
          <a:stretch>
            <a:fillRect/>
          </a:stretch>
        </p:blipFill>
        <p:spPr>
          <a:xfrm>
            <a:off x="6621513" y="1964226"/>
            <a:ext cx="4107326" cy="4074135"/>
          </a:xfrm>
          <a:prstGeom prst="rect">
            <a:avLst/>
          </a:prstGeom>
        </p:spPr>
      </p:pic>
    </p:spTree>
    <p:extLst>
      <p:ext uri="{BB962C8B-B14F-4D97-AF65-F5344CB8AC3E}">
        <p14:creationId xmlns:p14="http://schemas.microsoft.com/office/powerpoint/2010/main" val="1260967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F5806-D8E0-1718-4CDF-858ADA9D0978}"/>
              </a:ext>
            </a:extLst>
          </p:cNvPr>
          <p:cNvSpPr>
            <a:spLocks noGrp="1"/>
          </p:cNvSpPr>
          <p:nvPr>
            <p:ph type="title"/>
          </p:nvPr>
        </p:nvSpPr>
        <p:spPr>
          <a:xfrm>
            <a:off x="838199" y="365125"/>
            <a:ext cx="4046951" cy="4351338"/>
          </a:xfrm>
        </p:spPr>
        <p:txBody>
          <a:bodyPr>
            <a:normAutofit/>
          </a:bodyPr>
          <a:lstStyle/>
          <a:p>
            <a:r>
              <a:rPr lang="en-US" dirty="0">
                <a:solidFill>
                  <a:schemeClr val="accent1"/>
                </a:solidFill>
              </a:rPr>
              <a:t>Celebrations of the Word</a:t>
            </a:r>
          </a:p>
        </p:txBody>
      </p:sp>
      <p:sp>
        <p:nvSpPr>
          <p:cNvPr id="3" name="Content Placeholder 2">
            <a:extLst>
              <a:ext uri="{FF2B5EF4-FFF2-40B4-BE49-F238E27FC236}">
                <a16:creationId xmlns:a16="http://schemas.microsoft.com/office/drawing/2014/main" id="{22A52EB5-19FA-91D3-04EC-E890DBC6ADBC}"/>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5B5107D2-2BB4-AAEA-A5D0-269D76E7AF43}"/>
              </a:ext>
            </a:extLst>
          </p:cNvPr>
          <p:cNvSpPr>
            <a:spLocks noGrp="1"/>
          </p:cNvSpPr>
          <p:nvPr>
            <p:ph sz="half" idx="2"/>
          </p:nvPr>
        </p:nvSpPr>
        <p:spPr/>
        <p:txBody>
          <a:bodyPr/>
          <a:lstStyle/>
          <a:p>
            <a:endParaRPr lang="en-US"/>
          </a:p>
        </p:txBody>
      </p:sp>
      <p:sp>
        <p:nvSpPr>
          <p:cNvPr id="5" name="Slide Number Placeholder 4">
            <a:extLst>
              <a:ext uri="{FF2B5EF4-FFF2-40B4-BE49-F238E27FC236}">
                <a16:creationId xmlns:a16="http://schemas.microsoft.com/office/drawing/2014/main" id="{338068E7-E507-76D0-818F-E1AAB9CA1FB3}"/>
              </a:ext>
            </a:extLst>
          </p:cNvPr>
          <p:cNvSpPr>
            <a:spLocks noGrp="1"/>
          </p:cNvSpPr>
          <p:nvPr>
            <p:ph type="sldNum" sz="quarter" idx="12"/>
          </p:nvPr>
        </p:nvSpPr>
        <p:spPr/>
        <p:txBody>
          <a:bodyPr/>
          <a:lstStyle/>
          <a:p>
            <a:fld id="{16CBDC5F-AC86-5340-9AFA-4AA241AF30E9}" type="slidenum">
              <a:rPr lang="en-US" smtClean="0"/>
              <a:pPr/>
              <a:t>14</a:t>
            </a:fld>
            <a:endParaRPr lang="en-US" dirty="0"/>
          </a:p>
        </p:txBody>
      </p:sp>
      <p:pic>
        <p:nvPicPr>
          <p:cNvPr id="7" name="Picture 6">
            <a:extLst>
              <a:ext uri="{FF2B5EF4-FFF2-40B4-BE49-F238E27FC236}">
                <a16:creationId xmlns:a16="http://schemas.microsoft.com/office/drawing/2014/main" id="{EECD28CF-42EB-4EC3-C534-0DDE997E0B52}"/>
              </a:ext>
            </a:extLst>
          </p:cNvPr>
          <p:cNvPicPr>
            <a:picLocks noChangeAspect="1"/>
          </p:cNvPicPr>
          <p:nvPr/>
        </p:nvPicPr>
        <p:blipFill>
          <a:blip r:embed="rId2"/>
          <a:stretch>
            <a:fillRect/>
          </a:stretch>
        </p:blipFill>
        <p:spPr>
          <a:xfrm>
            <a:off x="5236822" y="-157745"/>
            <a:ext cx="6955178" cy="6858000"/>
          </a:xfrm>
          <a:prstGeom prst="rect">
            <a:avLst/>
          </a:prstGeom>
        </p:spPr>
      </p:pic>
    </p:spTree>
    <p:extLst>
      <p:ext uri="{BB962C8B-B14F-4D97-AF65-F5344CB8AC3E}">
        <p14:creationId xmlns:p14="http://schemas.microsoft.com/office/powerpoint/2010/main" val="19662333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F5806-D8E0-1718-4CDF-858ADA9D0978}"/>
              </a:ext>
            </a:extLst>
          </p:cNvPr>
          <p:cNvSpPr>
            <a:spLocks noGrp="1"/>
          </p:cNvSpPr>
          <p:nvPr>
            <p:ph type="title"/>
          </p:nvPr>
        </p:nvSpPr>
        <p:spPr>
          <a:xfrm>
            <a:off x="838199" y="461669"/>
            <a:ext cx="10515601" cy="1266298"/>
          </a:xfrm>
        </p:spPr>
        <p:txBody>
          <a:bodyPr>
            <a:normAutofit/>
          </a:bodyPr>
          <a:lstStyle/>
          <a:p>
            <a:r>
              <a:rPr lang="en-US" dirty="0">
                <a:solidFill>
                  <a:schemeClr val="accent1"/>
                </a:solidFill>
              </a:rPr>
              <a:t>Celebrations of the Word</a:t>
            </a:r>
          </a:p>
        </p:txBody>
      </p:sp>
      <p:sp>
        <p:nvSpPr>
          <p:cNvPr id="3" name="Content Placeholder 2">
            <a:extLst>
              <a:ext uri="{FF2B5EF4-FFF2-40B4-BE49-F238E27FC236}">
                <a16:creationId xmlns:a16="http://schemas.microsoft.com/office/drawing/2014/main" id="{22A52EB5-19FA-91D3-04EC-E890DBC6ADBC}"/>
              </a:ext>
            </a:extLst>
          </p:cNvPr>
          <p:cNvSpPr>
            <a:spLocks noGrp="1"/>
          </p:cNvSpPr>
          <p:nvPr>
            <p:ph sz="half" idx="1"/>
          </p:nvPr>
        </p:nvSpPr>
        <p:spPr/>
        <p:txBody>
          <a:bodyPr>
            <a:normAutofit lnSpcReduction="10000"/>
          </a:bodyPr>
          <a:lstStyle/>
          <a:p>
            <a:r>
              <a:rPr lang="en-US" dirty="0"/>
              <a:t>As the time allotted to prayer lengthens and the number of people involved grows, there is a corresponding need for more formal structures. </a:t>
            </a:r>
          </a:p>
          <a:p>
            <a:r>
              <a:rPr lang="en-US" dirty="0"/>
              <a:t>The term ‘celebrations of the word’ is used in this Directory for celebrations which are created for the school community and not directly taken from the liturgical books of the Church.</a:t>
            </a:r>
          </a:p>
          <a:p>
            <a:endParaRPr lang="en-US" dirty="0"/>
          </a:p>
          <a:p>
            <a:endParaRPr lang="en-US" dirty="0"/>
          </a:p>
        </p:txBody>
      </p:sp>
      <p:sp>
        <p:nvSpPr>
          <p:cNvPr id="4" name="Content Placeholder 3">
            <a:extLst>
              <a:ext uri="{FF2B5EF4-FFF2-40B4-BE49-F238E27FC236}">
                <a16:creationId xmlns:a16="http://schemas.microsoft.com/office/drawing/2014/main" id="{5B5107D2-2BB4-AAEA-A5D0-269D76E7AF43}"/>
              </a:ext>
            </a:extLst>
          </p:cNvPr>
          <p:cNvSpPr>
            <a:spLocks noGrp="1"/>
          </p:cNvSpPr>
          <p:nvPr>
            <p:ph sz="half" idx="2"/>
          </p:nvPr>
        </p:nvSpPr>
        <p:spPr/>
        <p:txBody>
          <a:bodyPr>
            <a:normAutofit lnSpcReduction="10000"/>
          </a:bodyPr>
          <a:lstStyle/>
          <a:p>
            <a:endParaRPr lang="en-US"/>
          </a:p>
        </p:txBody>
      </p:sp>
      <p:sp>
        <p:nvSpPr>
          <p:cNvPr id="5" name="Slide Number Placeholder 4">
            <a:extLst>
              <a:ext uri="{FF2B5EF4-FFF2-40B4-BE49-F238E27FC236}">
                <a16:creationId xmlns:a16="http://schemas.microsoft.com/office/drawing/2014/main" id="{338068E7-E507-76D0-818F-E1AAB9CA1FB3}"/>
              </a:ext>
            </a:extLst>
          </p:cNvPr>
          <p:cNvSpPr>
            <a:spLocks noGrp="1"/>
          </p:cNvSpPr>
          <p:nvPr>
            <p:ph type="sldNum" sz="quarter" idx="12"/>
          </p:nvPr>
        </p:nvSpPr>
        <p:spPr/>
        <p:txBody>
          <a:bodyPr/>
          <a:lstStyle/>
          <a:p>
            <a:fld id="{16CBDC5F-AC86-5340-9AFA-4AA241AF30E9}" type="slidenum">
              <a:rPr lang="en-US" smtClean="0"/>
              <a:pPr/>
              <a:t>15</a:t>
            </a:fld>
            <a:endParaRPr lang="en-US" dirty="0"/>
          </a:p>
        </p:txBody>
      </p:sp>
      <p:pic>
        <p:nvPicPr>
          <p:cNvPr id="7" name="Picture 6">
            <a:extLst>
              <a:ext uri="{FF2B5EF4-FFF2-40B4-BE49-F238E27FC236}">
                <a16:creationId xmlns:a16="http://schemas.microsoft.com/office/drawing/2014/main" id="{EECD28CF-42EB-4EC3-C534-0DDE997E0B52}"/>
              </a:ext>
            </a:extLst>
          </p:cNvPr>
          <p:cNvPicPr>
            <a:picLocks noChangeAspect="1"/>
          </p:cNvPicPr>
          <p:nvPr/>
        </p:nvPicPr>
        <p:blipFill>
          <a:blip r:embed="rId2"/>
          <a:stretch>
            <a:fillRect/>
          </a:stretch>
        </p:blipFill>
        <p:spPr>
          <a:xfrm>
            <a:off x="6681592" y="1658529"/>
            <a:ext cx="4162816" cy="4104653"/>
          </a:xfrm>
          <a:prstGeom prst="rect">
            <a:avLst/>
          </a:prstGeom>
        </p:spPr>
      </p:pic>
    </p:spTree>
    <p:extLst>
      <p:ext uri="{BB962C8B-B14F-4D97-AF65-F5344CB8AC3E}">
        <p14:creationId xmlns:p14="http://schemas.microsoft.com/office/powerpoint/2010/main" val="2331172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F5806-D8E0-1718-4CDF-858ADA9D0978}"/>
              </a:ext>
            </a:extLst>
          </p:cNvPr>
          <p:cNvSpPr>
            <a:spLocks noGrp="1"/>
          </p:cNvSpPr>
          <p:nvPr>
            <p:ph type="title"/>
          </p:nvPr>
        </p:nvSpPr>
        <p:spPr>
          <a:xfrm>
            <a:off x="838199" y="461669"/>
            <a:ext cx="10515601" cy="1266298"/>
          </a:xfrm>
        </p:spPr>
        <p:txBody>
          <a:bodyPr>
            <a:normAutofit/>
          </a:bodyPr>
          <a:lstStyle/>
          <a:p>
            <a:r>
              <a:rPr lang="en-US" dirty="0">
                <a:solidFill>
                  <a:schemeClr val="accent1"/>
                </a:solidFill>
              </a:rPr>
              <a:t>Celebrations of the Word</a:t>
            </a:r>
          </a:p>
        </p:txBody>
      </p:sp>
      <p:sp>
        <p:nvSpPr>
          <p:cNvPr id="3" name="Content Placeholder 2">
            <a:extLst>
              <a:ext uri="{FF2B5EF4-FFF2-40B4-BE49-F238E27FC236}">
                <a16:creationId xmlns:a16="http://schemas.microsoft.com/office/drawing/2014/main" id="{22A52EB5-19FA-91D3-04EC-E890DBC6ADBC}"/>
              </a:ext>
            </a:extLst>
          </p:cNvPr>
          <p:cNvSpPr>
            <a:spLocks noGrp="1"/>
          </p:cNvSpPr>
          <p:nvPr>
            <p:ph sz="half" idx="1"/>
          </p:nvPr>
        </p:nvSpPr>
        <p:spPr/>
        <p:txBody>
          <a:bodyPr>
            <a:normAutofit fontScale="92500" lnSpcReduction="10000"/>
          </a:bodyPr>
          <a:lstStyle/>
          <a:p>
            <a:r>
              <a:rPr lang="en-US" dirty="0"/>
              <a:t>These celebrations will take many forms, but the common element is the proclamation of scripture. For example, assemblies, carol services, special occasions</a:t>
            </a:r>
          </a:p>
          <a:p>
            <a:r>
              <a:rPr lang="en-US" dirty="0"/>
              <a:t>They may draw upon elements of the liturgy, such as its texts, symbols, and gestures, which help to reinforce their Catholic nature, but the various elements may be used with greater creative freedom than in the liturgy itself.</a:t>
            </a:r>
          </a:p>
          <a:p>
            <a:endParaRPr lang="en-US" dirty="0"/>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5B5107D2-2BB4-AAEA-A5D0-269D76E7AF43}"/>
              </a:ext>
            </a:extLst>
          </p:cNvPr>
          <p:cNvSpPr>
            <a:spLocks noGrp="1"/>
          </p:cNvSpPr>
          <p:nvPr>
            <p:ph sz="half" idx="2"/>
          </p:nvPr>
        </p:nvSpPr>
        <p:spPr/>
        <p:txBody>
          <a:bodyPr>
            <a:normAutofit fontScale="92500" lnSpcReduction="10000"/>
          </a:bodyPr>
          <a:lstStyle/>
          <a:p>
            <a:endParaRPr lang="en-US"/>
          </a:p>
        </p:txBody>
      </p:sp>
      <p:sp>
        <p:nvSpPr>
          <p:cNvPr id="5" name="Slide Number Placeholder 4">
            <a:extLst>
              <a:ext uri="{FF2B5EF4-FFF2-40B4-BE49-F238E27FC236}">
                <a16:creationId xmlns:a16="http://schemas.microsoft.com/office/drawing/2014/main" id="{338068E7-E507-76D0-818F-E1AAB9CA1FB3}"/>
              </a:ext>
            </a:extLst>
          </p:cNvPr>
          <p:cNvSpPr>
            <a:spLocks noGrp="1"/>
          </p:cNvSpPr>
          <p:nvPr>
            <p:ph type="sldNum" sz="quarter" idx="12"/>
          </p:nvPr>
        </p:nvSpPr>
        <p:spPr/>
        <p:txBody>
          <a:bodyPr/>
          <a:lstStyle/>
          <a:p>
            <a:fld id="{16CBDC5F-AC86-5340-9AFA-4AA241AF30E9}" type="slidenum">
              <a:rPr lang="en-US" smtClean="0"/>
              <a:pPr/>
              <a:t>16</a:t>
            </a:fld>
            <a:endParaRPr lang="en-US" dirty="0"/>
          </a:p>
        </p:txBody>
      </p:sp>
      <p:pic>
        <p:nvPicPr>
          <p:cNvPr id="7" name="Picture 6">
            <a:extLst>
              <a:ext uri="{FF2B5EF4-FFF2-40B4-BE49-F238E27FC236}">
                <a16:creationId xmlns:a16="http://schemas.microsoft.com/office/drawing/2014/main" id="{EECD28CF-42EB-4EC3-C534-0DDE997E0B52}"/>
              </a:ext>
            </a:extLst>
          </p:cNvPr>
          <p:cNvPicPr>
            <a:picLocks noChangeAspect="1"/>
          </p:cNvPicPr>
          <p:nvPr/>
        </p:nvPicPr>
        <p:blipFill>
          <a:blip r:embed="rId2"/>
          <a:stretch>
            <a:fillRect/>
          </a:stretch>
        </p:blipFill>
        <p:spPr>
          <a:xfrm>
            <a:off x="6681592" y="1658529"/>
            <a:ext cx="4162816" cy="4104653"/>
          </a:xfrm>
          <a:prstGeom prst="rect">
            <a:avLst/>
          </a:prstGeom>
        </p:spPr>
      </p:pic>
    </p:spTree>
    <p:extLst>
      <p:ext uri="{BB962C8B-B14F-4D97-AF65-F5344CB8AC3E}">
        <p14:creationId xmlns:p14="http://schemas.microsoft.com/office/powerpoint/2010/main" val="36519288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F5806-D8E0-1718-4CDF-858ADA9D0978}"/>
              </a:ext>
            </a:extLst>
          </p:cNvPr>
          <p:cNvSpPr>
            <a:spLocks noGrp="1"/>
          </p:cNvSpPr>
          <p:nvPr>
            <p:ph type="title"/>
          </p:nvPr>
        </p:nvSpPr>
        <p:spPr>
          <a:xfrm>
            <a:off x="838199" y="461669"/>
            <a:ext cx="10515601" cy="1266298"/>
          </a:xfrm>
        </p:spPr>
        <p:txBody>
          <a:bodyPr>
            <a:normAutofit/>
          </a:bodyPr>
          <a:lstStyle/>
          <a:p>
            <a:r>
              <a:rPr lang="en-US" dirty="0">
                <a:solidFill>
                  <a:schemeClr val="accent1"/>
                </a:solidFill>
              </a:rPr>
              <a:t>Celebrations of the Word</a:t>
            </a:r>
          </a:p>
        </p:txBody>
      </p:sp>
      <p:sp>
        <p:nvSpPr>
          <p:cNvPr id="3" name="Content Placeholder 2">
            <a:extLst>
              <a:ext uri="{FF2B5EF4-FFF2-40B4-BE49-F238E27FC236}">
                <a16:creationId xmlns:a16="http://schemas.microsoft.com/office/drawing/2014/main" id="{22A52EB5-19FA-91D3-04EC-E890DBC6ADBC}"/>
              </a:ext>
            </a:extLst>
          </p:cNvPr>
          <p:cNvSpPr>
            <a:spLocks noGrp="1"/>
          </p:cNvSpPr>
          <p:nvPr>
            <p:ph sz="half" idx="1"/>
          </p:nvPr>
        </p:nvSpPr>
        <p:spPr/>
        <p:txBody>
          <a:bodyPr>
            <a:normAutofit/>
          </a:bodyPr>
          <a:lstStyle/>
          <a:p>
            <a:r>
              <a:rPr lang="en-US" b="1" dirty="0"/>
              <a:t>Please note:</a:t>
            </a:r>
            <a:r>
              <a:rPr lang="en-US" dirty="0"/>
              <a:t> the term ‘liturgical prayer’ that was in the consultation document is not in the PLD and was not approved by the Bishops’ Conference.</a:t>
            </a:r>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5B5107D2-2BB4-AAEA-A5D0-269D76E7AF43}"/>
              </a:ext>
            </a:extLst>
          </p:cNvPr>
          <p:cNvSpPr>
            <a:spLocks noGrp="1"/>
          </p:cNvSpPr>
          <p:nvPr>
            <p:ph sz="half" idx="2"/>
          </p:nvPr>
        </p:nvSpPr>
        <p:spPr/>
        <p:txBody>
          <a:bodyPr>
            <a:normAutofit/>
          </a:bodyPr>
          <a:lstStyle/>
          <a:p>
            <a:endParaRPr lang="en-US"/>
          </a:p>
        </p:txBody>
      </p:sp>
      <p:sp>
        <p:nvSpPr>
          <p:cNvPr id="5" name="Slide Number Placeholder 4">
            <a:extLst>
              <a:ext uri="{FF2B5EF4-FFF2-40B4-BE49-F238E27FC236}">
                <a16:creationId xmlns:a16="http://schemas.microsoft.com/office/drawing/2014/main" id="{338068E7-E507-76D0-818F-E1AAB9CA1FB3}"/>
              </a:ext>
            </a:extLst>
          </p:cNvPr>
          <p:cNvSpPr>
            <a:spLocks noGrp="1"/>
          </p:cNvSpPr>
          <p:nvPr>
            <p:ph type="sldNum" sz="quarter" idx="12"/>
          </p:nvPr>
        </p:nvSpPr>
        <p:spPr/>
        <p:txBody>
          <a:bodyPr/>
          <a:lstStyle/>
          <a:p>
            <a:fld id="{16CBDC5F-AC86-5340-9AFA-4AA241AF30E9}" type="slidenum">
              <a:rPr lang="en-US" smtClean="0"/>
              <a:pPr/>
              <a:t>17</a:t>
            </a:fld>
            <a:endParaRPr lang="en-US" dirty="0"/>
          </a:p>
        </p:txBody>
      </p:sp>
      <p:pic>
        <p:nvPicPr>
          <p:cNvPr id="7" name="Picture 6">
            <a:extLst>
              <a:ext uri="{FF2B5EF4-FFF2-40B4-BE49-F238E27FC236}">
                <a16:creationId xmlns:a16="http://schemas.microsoft.com/office/drawing/2014/main" id="{EECD28CF-42EB-4EC3-C534-0DDE997E0B52}"/>
              </a:ext>
            </a:extLst>
          </p:cNvPr>
          <p:cNvPicPr>
            <a:picLocks noChangeAspect="1"/>
          </p:cNvPicPr>
          <p:nvPr/>
        </p:nvPicPr>
        <p:blipFill>
          <a:blip r:embed="rId2"/>
          <a:stretch>
            <a:fillRect/>
          </a:stretch>
        </p:blipFill>
        <p:spPr>
          <a:xfrm>
            <a:off x="6681592" y="1658529"/>
            <a:ext cx="4162816" cy="4104653"/>
          </a:xfrm>
          <a:prstGeom prst="rect">
            <a:avLst/>
          </a:prstGeom>
        </p:spPr>
      </p:pic>
    </p:spTree>
    <p:extLst>
      <p:ext uri="{BB962C8B-B14F-4D97-AF65-F5344CB8AC3E}">
        <p14:creationId xmlns:p14="http://schemas.microsoft.com/office/powerpoint/2010/main" val="2345375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F5806-D8E0-1718-4CDF-858ADA9D0978}"/>
              </a:ext>
            </a:extLst>
          </p:cNvPr>
          <p:cNvSpPr>
            <a:spLocks noGrp="1"/>
          </p:cNvSpPr>
          <p:nvPr>
            <p:ph type="title"/>
          </p:nvPr>
        </p:nvSpPr>
        <p:spPr>
          <a:xfrm>
            <a:off x="838199" y="365125"/>
            <a:ext cx="4046951" cy="1801878"/>
          </a:xfrm>
        </p:spPr>
        <p:txBody>
          <a:bodyPr>
            <a:normAutofit/>
          </a:bodyPr>
          <a:lstStyle/>
          <a:p>
            <a:r>
              <a:rPr lang="en-US" dirty="0">
                <a:solidFill>
                  <a:schemeClr val="accent1"/>
                </a:solidFill>
              </a:rPr>
              <a:t>Liturgy</a:t>
            </a:r>
          </a:p>
        </p:txBody>
      </p:sp>
      <p:sp>
        <p:nvSpPr>
          <p:cNvPr id="4" name="Content Placeholder 3">
            <a:extLst>
              <a:ext uri="{FF2B5EF4-FFF2-40B4-BE49-F238E27FC236}">
                <a16:creationId xmlns:a16="http://schemas.microsoft.com/office/drawing/2014/main" id="{5B5107D2-2BB4-AAEA-A5D0-269D76E7AF43}"/>
              </a:ext>
            </a:extLst>
          </p:cNvPr>
          <p:cNvSpPr>
            <a:spLocks noGrp="1"/>
          </p:cNvSpPr>
          <p:nvPr>
            <p:ph sz="half" idx="2"/>
          </p:nvPr>
        </p:nvSpPr>
        <p:spPr/>
        <p:txBody>
          <a:bodyPr/>
          <a:lstStyle/>
          <a:p>
            <a:endParaRPr lang="en-US"/>
          </a:p>
        </p:txBody>
      </p:sp>
      <p:sp>
        <p:nvSpPr>
          <p:cNvPr id="5" name="Slide Number Placeholder 4">
            <a:extLst>
              <a:ext uri="{FF2B5EF4-FFF2-40B4-BE49-F238E27FC236}">
                <a16:creationId xmlns:a16="http://schemas.microsoft.com/office/drawing/2014/main" id="{338068E7-E507-76D0-818F-E1AAB9CA1FB3}"/>
              </a:ext>
            </a:extLst>
          </p:cNvPr>
          <p:cNvSpPr>
            <a:spLocks noGrp="1"/>
          </p:cNvSpPr>
          <p:nvPr>
            <p:ph type="sldNum" sz="quarter" idx="12"/>
          </p:nvPr>
        </p:nvSpPr>
        <p:spPr/>
        <p:txBody>
          <a:bodyPr/>
          <a:lstStyle/>
          <a:p>
            <a:fld id="{16CBDC5F-AC86-5340-9AFA-4AA241AF30E9}" type="slidenum">
              <a:rPr lang="en-US" smtClean="0"/>
              <a:pPr/>
              <a:t>18</a:t>
            </a:fld>
            <a:endParaRPr lang="en-US" dirty="0"/>
          </a:p>
        </p:txBody>
      </p:sp>
      <p:pic>
        <p:nvPicPr>
          <p:cNvPr id="6" name="Picture 5">
            <a:extLst>
              <a:ext uri="{FF2B5EF4-FFF2-40B4-BE49-F238E27FC236}">
                <a16:creationId xmlns:a16="http://schemas.microsoft.com/office/drawing/2014/main" id="{FE34C077-0EBE-6652-3928-CDAC0C03CD7F}"/>
              </a:ext>
            </a:extLst>
          </p:cNvPr>
          <p:cNvPicPr>
            <a:picLocks noChangeAspect="1"/>
          </p:cNvPicPr>
          <p:nvPr/>
        </p:nvPicPr>
        <p:blipFill>
          <a:blip r:embed="rId2"/>
          <a:stretch>
            <a:fillRect/>
          </a:stretch>
        </p:blipFill>
        <p:spPr>
          <a:xfrm>
            <a:off x="2660322" y="0"/>
            <a:ext cx="6871355" cy="6858000"/>
          </a:xfrm>
          <a:prstGeom prst="rect">
            <a:avLst/>
          </a:prstGeom>
        </p:spPr>
      </p:pic>
    </p:spTree>
    <p:extLst>
      <p:ext uri="{BB962C8B-B14F-4D97-AF65-F5344CB8AC3E}">
        <p14:creationId xmlns:p14="http://schemas.microsoft.com/office/powerpoint/2010/main" val="2027755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F5806-D8E0-1718-4CDF-858ADA9D0978}"/>
              </a:ext>
            </a:extLst>
          </p:cNvPr>
          <p:cNvSpPr>
            <a:spLocks noGrp="1"/>
          </p:cNvSpPr>
          <p:nvPr>
            <p:ph type="title"/>
          </p:nvPr>
        </p:nvSpPr>
        <p:spPr>
          <a:xfrm>
            <a:off x="838199" y="365125"/>
            <a:ext cx="4046951" cy="1801878"/>
          </a:xfrm>
        </p:spPr>
        <p:txBody>
          <a:bodyPr>
            <a:normAutofit/>
          </a:bodyPr>
          <a:lstStyle/>
          <a:p>
            <a:r>
              <a:rPr lang="en-US" dirty="0">
                <a:solidFill>
                  <a:schemeClr val="accent1"/>
                </a:solidFill>
              </a:rPr>
              <a:t>Liturgy</a:t>
            </a:r>
          </a:p>
        </p:txBody>
      </p:sp>
      <p:sp>
        <p:nvSpPr>
          <p:cNvPr id="4" name="Content Placeholder 3">
            <a:extLst>
              <a:ext uri="{FF2B5EF4-FFF2-40B4-BE49-F238E27FC236}">
                <a16:creationId xmlns:a16="http://schemas.microsoft.com/office/drawing/2014/main" id="{5B5107D2-2BB4-AAEA-A5D0-269D76E7AF43}"/>
              </a:ext>
            </a:extLst>
          </p:cNvPr>
          <p:cNvSpPr>
            <a:spLocks noGrp="1"/>
          </p:cNvSpPr>
          <p:nvPr>
            <p:ph sz="half" idx="2"/>
          </p:nvPr>
        </p:nvSpPr>
        <p:spPr>
          <a:xfrm>
            <a:off x="887667" y="1654175"/>
            <a:ext cx="5181600" cy="4351338"/>
          </a:xfrm>
        </p:spPr>
        <p:txBody>
          <a:bodyPr>
            <a:normAutofit fontScale="85000" lnSpcReduction="10000"/>
          </a:bodyPr>
          <a:lstStyle/>
          <a:p>
            <a:r>
              <a:rPr lang="en-US" dirty="0"/>
              <a:t>The most familiar forms of the liturgy celebrated in school are the Mass and the Sacrament of Reconciliation.</a:t>
            </a:r>
          </a:p>
          <a:p>
            <a:r>
              <a:rPr lang="en-US" dirty="0"/>
              <a:t>The liturgical books, such as the Roman Missal and the Lectionary, set out the structure to be followed, the words to be spoken, the gestures to be performed, and the symbols to be used when celebrating a liturgy. </a:t>
            </a:r>
          </a:p>
          <a:p>
            <a:r>
              <a:rPr lang="en-US" dirty="0"/>
              <a:t>The possibility for some creativity and adaptation remains. But they have to be exercised within the parameters </a:t>
            </a:r>
            <a:r>
              <a:rPr lang="en-US" dirty="0" err="1"/>
              <a:t>authorised</a:t>
            </a:r>
            <a:r>
              <a:rPr lang="en-US" dirty="0"/>
              <a:t> by the liturgical books.</a:t>
            </a:r>
          </a:p>
        </p:txBody>
      </p:sp>
      <p:sp>
        <p:nvSpPr>
          <p:cNvPr id="5" name="Slide Number Placeholder 4">
            <a:extLst>
              <a:ext uri="{FF2B5EF4-FFF2-40B4-BE49-F238E27FC236}">
                <a16:creationId xmlns:a16="http://schemas.microsoft.com/office/drawing/2014/main" id="{338068E7-E507-76D0-818F-E1AAB9CA1FB3}"/>
              </a:ext>
            </a:extLst>
          </p:cNvPr>
          <p:cNvSpPr>
            <a:spLocks noGrp="1"/>
          </p:cNvSpPr>
          <p:nvPr>
            <p:ph type="sldNum" sz="quarter" idx="12"/>
          </p:nvPr>
        </p:nvSpPr>
        <p:spPr/>
        <p:txBody>
          <a:bodyPr/>
          <a:lstStyle/>
          <a:p>
            <a:fld id="{16CBDC5F-AC86-5340-9AFA-4AA241AF30E9}" type="slidenum">
              <a:rPr lang="en-US" smtClean="0"/>
              <a:pPr/>
              <a:t>19</a:t>
            </a:fld>
            <a:endParaRPr lang="en-US" dirty="0"/>
          </a:p>
        </p:txBody>
      </p:sp>
      <p:pic>
        <p:nvPicPr>
          <p:cNvPr id="6" name="Picture 5">
            <a:extLst>
              <a:ext uri="{FF2B5EF4-FFF2-40B4-BE49-F238E27FC236}">
                <a16:creationId xmlns:a16="http://schemas.microsoft.com/office/drawing/2014/main" id="{FE34C077-0EBE-6652-3928-CDAC0C03CD7F}"/>
              </a:ext>
            </a:extLst>
          </p:cNvPr>
          <p:cNvPicPr>
            <a:picLocks noChangeAspect="1"/>
          </p:cNvPicPr>
          <p:nvPr/>
        </p:nvPicPr>
        <p:blipFill>
          <a:blip r:embed="rId2"/>
          <a:stretch>
            <a:fillRect/>
          </a:stretch>
        </p:blipFill>
        <p:spPr>
          <a:xfrm>
            <a:off x="6439736" y="842963"/>
            <a:ext cx="4646527" cy="4637496"/>
          </a:xfrm>
          <a:prstGeom prst="rect">
            <a:avLst/>
          </a:prstGeom>
        </p:spPr>
      </p:pic>
    </p:spTree>
    <p:extLst>
      <p:ext uri="{BB962C8B-B14F-4D97-AF65-F5344CB8AC3E}">
        <p14:creationId xmlns:p14="http://schemas.microsoft.com/office/powerpoint/2010/main" val="2867145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F2CC10-9572-8265-43D2-1AEA3FACD714}"/>
              </a:ext>
            </a:extLst>
          </p:cNvPr>
          <p:cNvSpPr>
            <a:spLocks noGrp="1"/>
          </p:cNvSpPr>
          <p:nvPr>
            <p:ph type="title"/>
          </p:nvPr>
        </p:nvSpPr>
        <p:spPr/>
        <p:txBody>
          <a:bodyPr/>
          <a:lstStyle/>
          <a:p>
            <a:r>
              <a:rPr lang="en-GB" dirty="0">
                <a:solidFill>
                  <a:schemeClr val="accent1"/>
                </a:solidFill>
              </a:rPr>
              <a:t>Introduction</a:t>
            </a:r>
          </a:p>
        </p:txBody>
      </p:sp>
      <p:pic>
        <p:nvPicPr>
          <p:cNvPr id="9" name="Picture 8" descr="Diagram&#10;&#10;Description automatically generated">
            <a:extLst>
              <a:ext uri="{FF2B5EF4-FFF2-40B4-BE49-F238E27FC236}">
                <a16:creationId xmlns:a16="http://schemas.microsoft.com/office/drawing/2014/main" id="{23F8A3D8-CB13-A173-C0DF-113C6E225049}"/>
              </a:ext>
            </a:extLst>
          </p:cNvPr>
          <p:cNvPicPr>
            <a:picLocks noChangeAspect="1"/>
          </p:cNvPicPr>
          <p:nvPr/>
        </p:nvPicPr>
        <p:blipFill>
          <a:blip r:embed="rId3">
            <a:clrChange>
              <a:clrFrom>
                <a:srgbClr val="FBF7DE"/>
              </a:clrFrom>
              <a:clrTo>
                <a:srgbClr val="FBF7DE">
                  <a:alpha val="0"/>
                </a:srgbClr>
              </a:clrTo>
            </a:clrChange>
            <a:duotone>
              <a:prstClr val="black"/>
              <a:schemeClr val="accent1">
                <a:tint val="45000"/>
                <a:satMod val="400000"/>
              </a:schemeClr>
            </a:duotone>
          </a:blip>
          <a:stretch>
            <a:fillRect/>
          </a:stretch>
        </p:blipFill>
        <p:spPr>
          <a:xfrm>
            <a:off x="1953054" y="1443789"/>
            <a:ext cx="2650772" cy="4487780"/>
          </a:xfrm>
          <a:prstGeom prst="rect">
            <a:avLst/>
          </a:prstGeom>
        </p:spPr>
      </p:pic>
      <p:pic>
        <p:nvPicPr>
          <p:cNvPr id="11" name="Picture 10" descr="A picture containing object, coin, metal&#10;&#10;Description automatically generated">
            <a:extLst>
              <a:ext uri="{FF2B5EF4-FFF2-40B4-BE49-F238E27FC236}">
                <a16:creationId xmlns:a16="http://schemas.microsoft.com/office/drawing/2014/main" id="{38F07DAA-0C82-04C2-4D42-57103D57137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235283" y="1443789"/>
            <a:ext cx="2604524" cy="2598821"/>
          </a:xfrm>
          <a:prstGeom prst="rect">
            <a:avLst/>
          </a:prstGeom>
        </p:spPr>
      </p:pic>
      <p:pic>
        <p:nvPicPr>
          <p:cNvPr id="13" name="Picture 12" descr="A close-up of a coin&#10;&#10;Description automatically generated with medium confidence">
            <a:extLst>
              <a:ext uri="{FF2B5EF4-FFF2-40B4-BE49-F238E27FC236}">
                <a16:creationId xmlns:a16="http://schemas.microsoft.com/office/drawing/2014/main" id="{4EB65EE7-FDC1-09B2-5845-34788674BF3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464761" y="3429000"/>
            <a:ext cx="2607876" cy="2598821"/>
          </a:xfrm>
          <a:prstGeom prst="rect">
            <a:avLst/>
          </a:prstGeom>
        </p:spPr>
      </p:pic>
      <p:sp>
        <p:nvSpPr>
          <p:cNvPr id="3" name="Slide Number Placeholder 2">
            <a:extLst>
              <a:ext uri="{FF2B5EF4-FFF2-40B4-BE49-F238E27FC236}">
                <a16:creationId xmlns:a16="http://schemas.microsoft.com/office/drawing/2014/main" id="{831B330B-CA54-F614-10C7-2E01E57E1CE4}"/>
              </a:ext>
            </a:extLst>
          </p:cNvPr>
          <p:cNvSpPr>
            <a:spLocks noGrp="1"/>
          </p:cNvSpPr>
          <p:nvPr>
            <p:ph type="sldNum" sz="quarter" idx="12"/>
          </p:nvPr>
        </p:nvSpPr>
        <p:spPr/>
        <p:txBody>
          <a:bodyPr/>
          <a:lstStyle/>
          <a:p>
            <a:r>
              <a:rPr lang="en-US"/>
              <a:t>1</a:t>
            </a:r>
            <a:endParaRPr lang="en-US" dirty="0"/>
          </a:p>
        </p:txBody>
      </p:sp>
    </p:spTree>
    <p:extLst>
      <p:ext uri="{BB962C8B-B14F-4D97-AF65-F5344CB8AC3E}">
        <p14:creationId xmlns:p14="http://schemas.microsoft.com/office/powerpoint/2010/main" val="377564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6B0DE-D8B3-29A1-A930-71BF19A9F80E}"/>
              </a:ext>
            </a:extLst>
          </p:cNvPr>
          <p:cNvSpPr>
            <a:spLocks noGrp="1"/>
          </p:cNvSpPr>
          <p:nvPr>
            <p:ph type="title"/>
          </p:nvPr>
        </p:nvSpPr>
        <p:spPr/>
        <p:txBody>
          <a:bodyPr/>
          <a:lstStyle/>
          <a:p>
            <a:r>
              <a:rPr lang="en-US" dirty="0"/>
              <a:t>Together</a:t>
            </a:r>
          </a:p>
        </p:txBody>
      </p:sp>
      <p:sp>
        <p:nvSpPr>
          <p:cNvPr id="4" name="Slide Number Placeholder 3">
            <a:extLst>
              <a:ext uri="{FF2B5EF4-FFF2-40B4-BE49-F238E27FC236}">
                <a16:creationId xmlns:a16="http://schemas.microsoft.com/office/drawing/2014/main" id="{B577533C-676E-BD8A-DB4D-14E08012376E}"/>
              </a:ext>
            </a:extLst>
          </p:cNvPr>
          <p:cNvSpPr>
            <a:spLocks noGrp="1"/>
          </p:cNvSpPr>
          <p:nvPr>
            <p:ph type="sldNum" sz="quarter" idx="12"/>
          </p:nvPr>
        </p:nvSpPr>
        <p:spPr/>
        <p:txBody>
          <a:bodyPr/>
          <a:lstStyle/>
          <a:p>
            <a:endParaRPr lang="en-US" dirty="0"/>
          </a:p>
        </p:txBody>
      </p:sp>
      <p:pic>
        <p:nvPicPr>
          <p:cNvPr id="5" name="Content Placeholder 4">
            <a:extLst>
              <a:ext uri="{FF2B5EF4-FFF2-40B4-BE49-F238E27FC236}">
                <a16:creationId xmlns:a16="http://schemas.microsoft.com/office/drawing/2014/main" id="{8E4F8CC0-35D9-49B9-F2ED-1B7CAF66CBB5}"/>
              </a:ext>
            </a:extLst>
          </p:cNvPr>
          <p:cNvPicPr>
            <a:picLocks noGrp="1" noChangeAspect="1"/>
          </p:cNvPicPr>
          <p:nvPr>
            <p:ph idx="1"/>
          </p:nvPr>
        </p:nvPicPr>
        <p:blipFill>
          <a:blip r:embed="rId2"/>
          <a:stretch>
            <a:fillRect/>
          </a:stretch>
        </p:blipFill>
        <p:spPr>
          <a:xfrm>
            <a:off x="5010150" y="365125"/>
            <a:ext cx="2171701" cy="2167480"/>
          </a:xfrm>
          <a:prstGeom prst="rect">
            <a:avLst/>
          </a:prstGeom>
        </p:spPr>
      </p:pic>
      <p:pic>
        <p:nvPicPr>
          <p:cNvPr id="6" name="Picture 5">
            <a:extLst>
              <a:ext uri="{FF2B5EF4-FFF2-40B4-BE49-F238E27FC236}">
                <a16:creationId xmlns:a16="http://schemas.microsoft.com/office/drawing/2014/main" id="{A236171F-1A3A-2F13-11C6-F97B667304E5}"/>
              </a:ext>
            </a:extLst>
          </p:cNvPr>
          <p:cNvPicPr>
            <a:picLocks noChangeAspect="1"/>
          </p:cNvPicPr>
          <p:nvPr/>
        </p:nvPicPr>
        <p:blipFill>
          <a:blip r:embed="rId3"/>
          <a:stretch>
            <a:fillRect/>
          </a:stretch>
        </p:blipFill>
        <p:spPr>
          <a:xfrm>
            <a:off x="8479526" y="3635863"/>
            <a:ext cx="2198193" cy="2167480"/>
          </a:xfrm>
          <a:prstGeom prst="rect">
            <a:avLst/>
          </a:prstGeom>
        </p:spPr>
      </p:pic>
      <p:pic>
        <p:nvPicPr>
          <p:cNvPr id="7" name="Picture 6">
            <a:extLst>
              <a:ext uri="{FF2B5EF4-FFF2-40B4-BE49-F238E27FC236}">
                <a16:creationId xmlns:a16="http://schemas.microsoft.com/office/drawing/2014/main" id="{9F09DD0F-4629-DE57-49E7-ADE23E91CD99}"/>
              </a:ext>
            </a:extLst>
          </p:cNvPr>
          <p:cNvPicPr>
            <a:picLocks noChangeAspect="1"/>
          </p:cNvPicPr>
          <p:nvPr/>
        </p:nvPicPr>
        <p:blipFill>
          <a:blip r:embed="rId4"/>
          <a:stretch>
            <a:fillRect/>
          </a:stretch>
        </p:blipFill>
        <p:spPr>
          <a:xfrm>
            <a:off x="1514280" y="3635863"/>
            <a:ext cx="2198194" cy="2180431"/>
          </a:xfrm>
          <a:prstGeom prst="rect">
            <a:avLst/>
          </a:prstGeom>
        </p:spPr>
      </p:pic>
      <p:cxnSp>
        <p:nvCxnSpPr>
          <p:cNvPr id="14" name="Straight Arrow Connector 13">
            <a:extLst>
              <a:ext uri="{FF2B5EF4-FFF2-40B4-BE49-F238E27FC236}">
                <a16:creationId xmlns:a16="http://schemas.microsoft.com/office/drawing/2014/main" id="{D4EF4A70-24E7-DE89-A99A-04EA85EE7795}"/>
              </a:ext>
            </a:extLst>
          </p:cNvPr>
          <p:cNvCxnSpPr>
            <a:cxnSpLocks/>
            <a:stCxn id="5" idx="1"/>
            <a:endCxn id="7" idx="0"/>
          </p:cNvCxnSpPr>
          <p:nvPr/>
        </p:nvCxnSpPr>
        <p:spPr>
          <a:xfrm flipH="1">
            <a:off x="2613377" y="1448865"/>
            <a:ext cx="2396773" cy="2186998"/>
          </a:xfrm>
          <a:prstGeom prst="straightConnector1">
            <a:avLst/>
          </a:prstGeom>
          <a:ln w="38100" cap="flat" cmpd="sng" algn="ctr">
            <a:solidFill>
              <a:schemeClr val="accent3"/>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Straight Arrow Connector 17">
            <a:extLst>
              <a:ext uri="{FF2B5EF4-FFF2-40B4-BE49-F238E27FC236}">
                <a16:creationId xmlns:a16="http://schemas.microsoft.com/office/drawing/2014/main" id="{F47DFADA-D3DB-455D-EBE5-5ED3D9C452D1}"/>
              </a:ext>
            </a:extLst>
          </p:cNvPr>
          <p:cNvCxnSpPr>
            <a:stCxn id="5" idx="3"/>
            <a:endCxn id="6" idx="0"/>
          </p:cNvCxnSpPr>
          <p:nvPr/>
        </p:nvCxnSpPr>
        <p:spPr>
          <a:xfrm>
            <a:off x="7181851" y="1448865"/>
            <a:ext cx="2396772" cy="2186998"/>
          </a:xfrm>
          <a:prstGeom prst="straightConnector1">
            <a:avLst/>
          </a:prstGeom>
          <a:ln w="38100" cap="flat" cmpd="sng" algn="ctr">
            <a:solidFill>
              <a:schemeClr val="accent3"/>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694D10F4-1A06-42EE-670A-022CE9A0EB90}"/>
              </a:ext>
            </a:extLst>
          </p:cNvPr>
          <p:cNvCxnSpPr>
            <a:cxnSpLocks/>
          </p:cNvCxnSpPr>
          <p:nvPr/>
        </p:nvCxnSpPr>
        <p:spPr>
          <a:xfrm flipV="1">
            <a:off x="3712474" y="5600143"/>
            <a:ext cx="4532454" cy="6476"/>
          </a:xfrm>
          <a:prstGeom prst="straightConnector1">
            <a:avLst/>
          </a:prstGeom>
          <a:ln w="38100" cap="flat" cmpd="sng" algn="ctr">
            <a:solidFill>
              <a:schemeClr val="accent3"/>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7" name="TextBox 26">
            <a:extLst>
              <a:ext uri="{FF2B5EF4-FFF2-40B4-BE49-F238E27FC236}">
                <a16:creationId xmlns:a16="http://schemas.microsoft.com/office/drawing/2014/main" id="{83D6B075-F83E-958A-F45E-76B7828F94AF}"/>
              </a:ext>
            </a:extLst>
          </p:cNvPr>
          <p:cNvSpPr txBox="1"/>
          <p:nvPr/>
        </p:nvSpPr>
        <p:spPr>
          <a:xfrm>
            <a:off x="4058433" y="2868460"/>
            <a:ext cx="3870542" cy="2031325"/>
          </a:xfrm>
          <a:prstGeom prst="rect">
            <a:avLst/>
          </a:prstGeom>
          <a:noFill/>
        </p:spPr>
        <p:txBody>
          <a:bodyPr wrap="square" rtlCol="0">
            <a:spAutoFit/>
          </a:bodyPr>
          <a:lstStyle/>
          <a:p>
            <a:r>
              <a:rPr lang="en-US" dirty="0">
                <a:solidFill>
                  <a:schemeClr val="accent1"/>
                </a:solidFill>
              </a:rPr>
              <a:t>Prayer, celebrations of the word, and liturgy form a continuum with silent meditation at one end and a celebration of Mass on a Solemnity of the Church (e.g., Ascension of the Lord) at the other. </a:t>
            </a:r>
          </a:p>
        </p:txBody>
      </p:sp>
    </p:spTree>
    <p:extLst>
      <p:ext uri="{BB962C8B-B14F-4D97-AF65-F5344CB8AC3E}">
        <p14:creationId xmlns:p14="http://schemas.microsoft.com/office/powerpoint/2010/main" val="2869529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6B0DE-D8B3-29A1-A930-71BF19A9F80E}"/>
              </a:ext>
            </a:extLst>
          </p:cNvPr>
          <p:cNvSpPr>
            <a:spLocks noGrp="1"/>
          </p:cNvSpPr>
          <p:nvPr>
            <p:ph type="title"/>
          </p:nvPr>
        </p:nvSpPr>
        <p:spPr/>
        <p:txBody>
          <a:bodyPr/>
          <a:lstStyle/>
          <a:p>
            <a:r>
              <a:rPr lang="en-US" dirty="0"/>
              <a:t>Together</a:t>
            </a:r>
          </a:p>
        </p:txBody>
      </p:sp>
      <p:sp>
        <p:nvSpPr>
          <p:cNvPr id="4" name="Slide Number Placeholder 3">
            <a:extLst>
              <a:ext uri="{FF2B5EF4-FFF2-40B4-BE49-F238E27FC236}">
                <a16:creationId xmlns:a16="http://schemas.microsoft.com/office/drawing/2014/main" id="{B577533C-676E-BD8A-DB4D-14E08012376E}"/>
              </a:ext>
            </a:extLst>
          </p:cNvPr>
          <p:cNvSpPr>
            <a:spLocks noGrp="1"/>
          </p:cNvSpPr>
          <p:nvPr>
            <p:ph type="sldNum" sz="quarter" idx="12"/>
          </p:nvPr>
        </p:nvSpPr>
        <p:spPr/>
        <p:txBody>
          <a:bodyPr/>
          <a:lstStyle/>
          <a:p>
            <a:endParaRPr lang="en-US" dirty="0"/>
          </a:p>
        </p:txBody>
      </p:sp>
      <p:pic>
        <p:nvPicPr>
          <p:cNvPr id="5" name="Content Placeholder 4">
            <a:extLst>
              <a:ext uri="{FF2B5EF4-FFF2-40B4-BE49-F238E27FC236}">
                <a16:creationId xmlns:a16="http://schemas.microsoft.com/office/drawing/2014/main" id="{8E4F8CC0-35D9-49B9-F2ED-1B7CAF66CBB5}"/>
              </a:ext>
            </a:extLst>
          </p:cNvPr>
          <p:cNvPicPr>
            <a:picLocks noGrp="1" noChangeAspect="1"/>
          </p:cNvPicPr>
          <p:nvPr>
            <p:ph idx="1"/>
          </p:nvPr>
        </p:nvPicPr>
        <p:blipFill>
          <a:blip r:embed="rId2"/>
          <a:stretch>
            <a:fillRect/>
          </a:stretch>
        </p:blipFill>
        <p:spPr>
          <a:xfrm>
            <a:off x="5010150" y="365125"/>
            <a:ext cx="2171701" cy="2167480"/>
          </a:xfrm>
          <a:prstGeom prst="rect">
            <a:avLst/>
          </a:prstGeom>
        </p:spPr>
      </p:pic>
      <p:pic>
        <p:nvPicPr>
          <p:cNvPr id="6" name="Picture 5">
            <a:extLst>
              <a:ext uri="{FF2B5EF4-FFF2-40B4-BE49-F238E27FC236}">
                <a16:creationId xmlns:a16="http://schemas.microsoft.com/office/drawing/2014/main" id="{A236171F-1A3A-2F13-11C6-F97B667304E5}"/>
              </a:ext>
            </a:extLst>
          </p:cNvPr>
          <p:cNvPicPr>
            <a:picLocks noChangeAspect="1"/>
          </p:cNvPicPr>
          <p:nvPr/>
        </p:nvPicPr>
        <p:blipFill>
          <a:blip r:embed="rId3"/>
          <a:stretch>
            <a:fillRect/>
          </a:stretch>
        </p:blipFill>
        <p:spPr>
          <a:xfrm>
            <a:off x="8479526" y="3635863"/>
            <a:ext cx="2198193" cy="2167480"/>
          </a:xfrm>
          <a:prstGeom prst="rect">
            <a:avLst/>
          </a:prstGeom>
        </p:spPr>
      </p:pic>
      <p:pic>
        <p:nvPicPr>
          <p:cNvPr id="7" name="Picture 6">
            <a:extLst>
              <a:ext uri="{FF2B5EF4-FFF2-40B4-BE49-F238E27FC236}">
                <a16:creationId xmlns:a16="http://schemas.microsoft.com/office/drawing/2014/main" id="{9F09DD0F-4629-DE57-49E7-ADE23E91CD99}"/>
              </a:ext>
            </a:extLst>
          </p:cNvPr>
          <p:cNvPicPr>
            <a:picLocks noChangeAspect="1"/>
          </p:cNvPicPr>
          <p:nvPr/>
        </p:nvPicPr>
        <p:blipFill>
          <a:blip r:embed="rId4"/>
          <a:stretch>
            <a:fillRect/>
          </a:stretch>
        </p:blipFill>
        <p:spPr>
          <a:xfrm>
            <a:off x="1514280" y="3635863"/>
            <a:ext cx="2198194" cy="2180431"/>
          </a:xfrm>
          <a:prstGeom prst="rect">
            <a:avLst/>
          </a:prstGeom>
        </p:spPr>
      </p:pic>
      <p:cxnSp>
        <p:nvCxnSpPr>
          <p:cNvPr id="14" name="Straight Arrow Connector 13">
            <a:extLst>
              <a:ext uri="{FF2B5EF4-FFF2-40B4-BE49-F238E27FC236}">
                <a16:creationId xmlns:a16="http://schemas.microsoft.com/office/drawing/2014/main" id="{D4EF4A70-24E7-DE89-A99A-04EA85EE7795}"/>
              </a:ext>
            </a:extLst>
          </p:cNvPr>
          <p:cNvCxnSpPr>
            <a:cxnSpLocks/>
            <a:stCxn id="5" idx="1"/>
            <a:endCxn id="7" idx="0"/>
          </p:cNvCxnSpPr>
          <p:nvPr/>
        </p:nvCxnSpPr>
        <p:spPr>
          <a:xfrm flipH="1">
            <a:off x="2613377" y="1448865"/>
            <a:ext cx="2396773" cy="2186998"/>
          </a:xfrm>
          <a:prstGeom prst="straightConnector1">
            <a:avLst/>
          </a:prstGeom>
          <a:ln w="38100" cap="flat" cmpd="sng" algn="ctr">
            <a:solidFill>
              <a:schemeClr val="accent3"/>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Straight Arrow Connector 17">
            <a:extLst>
              <a:ext uri="{FF2B5EF4-FFF2-40B4-BE49-F238E27FC236}">
                <a16:creationId xmlns:a16="http://schemas.microsoft.com/office/drawing/2014/main" id="{F47DFADA-D3DB-455D-EBE5-5ED3D9C452D1}"/>
              </a:ext>
            </a:extLst>
          </p:cNvPr>
          <p:cNvCxnSpPr>
            <a:stCxn id="5" idx="3"/>
            <a:endCxn id="6" idx="0"/>
          </p:cNvCxnSpPr>
          <p:nvPr/>
        </p:nvCxnSpPr>
        <p:spPr>
          <a:xfrm>
            <a:off x="7181851" y="1448865"/>
            <a:ext cx="2396772" cy="2186998"/>
          </a:xfrm>
          <a:prstGeom prst="straightConnector1">
            <a:avLst/>
          </a:prstGeom>
          <a:ln w="38100" cap="flat" cmpd="sng" algn="ctr">
            <a:solidFill>
              <a:schemeClr val="accent3"/>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694D10F4-1A06-42EE-670A-022CE9A0EB90}"/>
              </a:ext>
            </a:extLst>
          </p:cNvPr>
          <p:cNvCxnSpPr>
            <a:cxnSpLocks/>
          </p:cNvCxnSpPr>
          <p:nvPr/>
        </p:nvCxnSpPr>
        <p:spPr>
          <a:xfrm flipV="1">
            <a:off x="3712474" y="5600143"/>
            <a:ext cx="4532454" cy="6476"/>
          </a:xfrm>
          <a:prstGeom prst="straightConnector1">
            <a:avLst/>
          </a:prstGeom>
          <a:ln w="38100" cap="flat" cmpd="sng" algn="ctr">
            <a:solidFill>
              <a:schemeClr val="accent3"/>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7" name="TextBox 26">
            <a:extLst>
              <a:ext uri="{FF2B5EF4-FFF2-40B4-BE49-F238E27FC236}">
                <a16:creationId xmlns:a16="http://schemas.microsoft.com/office/drawing/2014/main" id="{83D6B075-F83E-958A-F45E-76B7828F94AF}"/>
              </a:ext>
            </a:extLst>
          </p:cNvPr>
          <p:cNvSpPr txBox="1"/>
          <p:nvPr/>
        </p:nvSpPr>
        <p:spPr>
          <a:xfrm>
            <a:off x="4058433" y="2868460"/>
            <a:ext cx="3870542" cy="1477328"/>
          </a:xfrm>
          <a:prstGeom prst="rect">
            <a:avLst/>
          </a:prstGeom>
          <a:noFill/>
        </p:spPr>
        <p:txBody>
          <a:bodyPr wrap="square" rtlCol="0">
            <a:spAutoFit/>
          </a:bodyPr>
          <a:lstStyle/>
          <a:p>
            <a:r>
              <a:rPr lang="en-US" dirty="0">
                <a:solidFill>
                  <a:schemeClr val="accent1"/>
                </a:solidFill>
              </a:rPr>
              <a:t>The liturgy is the summit toward which the activity of the church is directed; at the same time, it is the font from which all her power flows. (SCn10)</a:t>
            </a:r>
          </a:p>
        </p:txBody>
      </p:sp>
    </p:spTree>
    <p:extLst>
      <p:ext uri="{BB962C8B-B14F-4D97-AF65-F5344CB8AC3E}">
        <p14:creationId xmlns:p14="http://schemas.microsoft.com/office/powerpoint/2010/main" val="2362748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F184A4-EB15-98E0-F616-A0797A0C6A0B}"/>
              </a:ext>
            </a:extLst>
          </p:cNvPr>
          <p:cNvSpPr>
            <a:spLocks noGrp="1"/>
          </p:cNvSpPr>
          <p:nvPr>
            <p:ph type="sldNum" sz="quarter" idx="12"/>
          </p:nvPr>
        </p:nvSpPr>
        <p:spPr/>
        <p:txBody>
          <a:bodyPr/>
          <a:lstStyle/>
          <a:p>
            <a:endParaRPr lang="en-US" dirty="0"/>
          </a:p>
        </p:txBody>
      </p:sp>
      <p:pic>
        <p:nvPicPr>
          <p:cNvPr id="5" name="Picture 4" descr="A screenshot of a black and red website&#10;&#10;Description automatically generated">
            <a:extLst>
              <a:ext uri="{FF2B5EF4-FFF2-40B4-BE49-F238E27FC236}">
                <a16:creationId xmlns:a16="http://schemas.microsoft.com/office/drawing/2014/main" id="{64140B2A-8198-8838-B7D8-009E6BAE337C}"/>
              </a:ext>
            </a:extLst>
          </p:cNvPr>
          <p:cNvPicPr>
            <a:picLocks noChangeAspect="1"/>
          </p:cNvPicPr>
          <p:nvPr/>
        </p:nvPicPr>
        <p:blipFill>
          <a:blip r:embed="rId2"/>
          <a:stretch>
            <a:fillRect/>
          </a:stretch>
        </p:blipFill>
        <p:spPr>
          <a:xfrm>
            <a:off x="1662793" y="0"/>
            <a:ext cx="8866414" cy="6660987"/>
          </a:xfrm>
          <a:prstGeom prst="rect">
            <a:avLst/>
          </a:prstGeom>
        </p:spPr>
      </p:pic>
    </p:spTree>
    <p:extLst>
      <p:ext uri="{BB962C8B-B14F-4D97-AF65-F5344CB8AC3E}">
        <p14:creationId xmlns:p14="http://schemas.microsoft.com/office/powerpoint/2010/main" val="1891932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E8705-C122-AA4C-6B02-757771F4D822}"/>
              </a:ext>
            </a:extLst>
          </p:cNvPr>
          <p:cNvSpPr>
            <a:spLocks noGrp="1"/>
          </p:cNvSpPr>
          <p:nvPr>
            <p:ph type="title"/>
          </p:nvPr>
        </p:nvSpPr>
        <p:spPr/>
        <p:txBody>
          <a:bodyPr/>
          <a:lstStyle/>
          <a:p>
            <a:r>
              <a:rPr lang="en-US" dirty="0">
                <a:solidFill>
                  <a:schemeClr val="accent1"/>
                </a:solidFill>
              </a:rPr>
              <a:t>Structure and contents</a:t>
            </a:r>
          </a:p>
        </p:txBody>
      </p:sp>
      <p:sp>
        <p:nvSpPr>
          <p:cNvPr id="3" name="Text Placeholder 2">
            <a:extLst>
              <a:ext uri="{FF2B5EF4-FFF2-40B4-BE49-F238E27FC236}">
                <a16:creationId xmlns:a16="http://schemas.microsoft.com/office/drawing/2014/main" id="{0F2AE9B1-562E-7455-BA9C-B0BBF6C0F7C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03729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29361-41BB-A279-776B-6E2F3D48A8D8}"/>
              </a:ext>
            </a:extLst>
          </p:cNvPr>
          <p:cNvSpPr>
            <a:spLocks noGrp="1"/>
          </p:cNvSpPr>
          <p:nvPr>
            <p:ph type="title"/>
          </p:nvPr>
        </p:nvSpPr>
        <p:spPr/>
        <p:txBody>
          <a:bodyPr/>
          <a:lstStyle/>
          <a:p>
            <a:r>
              <a:rPr lang="en-US" b="1" dirty="0"/>
              <a:t>Part One —the foundations and themes of the document</a:t>
            </a:r>
          </a:p>
        </p:txBody>
      </p:sp>
      <p:sp>
        <p:nvSpPr>
          <p:cNvPr id="3" name="Content Placeholder 2">
            <a:extLst>
              <a:ext uri="{FF2B5EF4-FFF2-40B4-BE49-F238E27FC236}">
                <a16:creationId xmlns:a16="http://schemas.microsoft.com/office/drawing/2014/main" id="{3D18F533-3C1E-8367-10E3-60D777A64FE7}"/>
              </a:ext>
            </a:extLst>
          </p:cNvPr>
          <p:cNvSpPr>
            <a:spLocks noGrp="1"/>
          </p:cNvSpPr>
          <p:nvPr>
            <p:ph idx="1"/>
          </p:nvPr>
        </p:nvSpPr>
        <p:spPr/>
        <p:txBody>
          <a:bodyPr>
            <a:normAutofit/>
          </a:bodyPr>
          <a:lstStyle/>
          <a:p>
            <a:r>
              <a:rPr lang="en-US" dirty="0"/>
              <a:t>Catholic schools in England and Wales, and key principles of prayer and liturgy. </a:t>
            </a:r>
          </a:p>
          <a:p>
            <a:endParaRPr lang="en-US" dirty="0"/>
          </a:p>
          <a:p>
            <a:r>
              <a:rPr lang="en-US" dirty="0"/>
              <a:t>Contexts — the Church, governance, social and educational contexts in which the school operates. </a:t>
            </a:r>
          </a:p>
          <a:p>
            <a:endParaRPr lang="en-US" dirty="0"/>
          </a:p>
          <a:p>
            <a:r>
              <a:rPr lang="en-US" dirty="0"/>
              <a:t>Understanding prayer and liturgy — a thorough examination of the key principles undergirding the Catholic Church’s understanding of prayer and liturgy.</a:t>
            </a:r>
          </a:p>
          <a:p>
            <a:endParaRPr lang="en-US" dirty="0"/>
          </a:p>
          <a:p>
            <a:endParaRPr lang="en-US" dirty="0"/>
          </a:p>
        </p:txBody>
      </p:sp>
      <p:sp>
        <p:nvSpPr>
          <p:cNvPr id="4" name="Slide Number Placeholder 3">
            <a:extLst>
              <a:ext uri="{FF2B5EF4-FFF2-40B4-BE49-F238E27FC236}">
                <a16:creationId xmlns:a16="http://schemas.microsoft.com/office/drawing/2014/main" id="{679C5D6C-0B05-EC8D-814F-DB13543C22D7}"/>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773915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29361-41BB-A279-776B-6E2F3D48A8D8}"/>
              </a:ext>
            </a:extLst>
          </p:cNvPr>
          <p:cNvSpPr>
            <a:spLocks noGrp="1"/>
          </p:cNvSpPr>
          <p:nvPr>
            <p:ph type="title"/>
          </p:nvPr>
        </p:nvSpPr>
        <p:spPr>
          <a:xfrm>
            <a:off x="838200" y="365125"/>
            <a:ext cx="10515600" cy="2320114"/>
          </a:xfrm>
        </p:spPr>
        <p:txBody>
          <a:bodyPr>
            <a:normAutofit/>
          </a:bodyPr>
          <a:lstStyle/>
          <a:p>
            <a:r>
              <a:rPr lang="en-US" b="1" dirty="0"/>
              <a:t>Part Two —the people who make up the school community and how we facilitate their engagement in prayer and liturgy.</a:t>
            </a:r>
          </a:p>
        </p:txBody>
      </p:sp>
      <p:sp>
        <p:nvSpPr>
          <p:cNvPr id="3" name="Content Placeholder 2">
            <a:extLst>
              <a:ext uri="{FF2B5EF4-FFF2-40B4-BE49-F238E27FC236}">
                <a16:creationId xmlns:a16="http://schemas.microsoft.com/office/drawing/2014/main" id="{3D18F533-3C1E-8367-10E3-60D777A64FE7}"/>
              </a:ext>
            </a:extLst>
          </p:cNvPr>
          <p:cNvSpPr>
            <a:spLocks noGrp="1"/>
          </p:cNvSpPr>
          <p:nvPr>
            <p:ph idx="1"/>
          </p:nvPr>
        </p:nvSpPr>
        <p:spPr>
          <a:xfrm>
            <a:off x="838200" y="2843407"/>
            <a:ext cx="10515600" cy="3333555"/>
          </a:xfrm>
        </p:spPr>
        <p:txBody>
          <a:bodyPr>
            <a:normAutofit/>
          </a:bodyPr>
          <a:lstStyle/>
          <a:p>
            <a:r>
              <a:rPr lang="en-US" dirty="0"/>
              <a:t>The school community — the overarching roles and responsibilities for prayer and liturgy within the school. </a:t>
            </a:r>
          </a:p>
          <a:p>
            <a:endParaRPr lang="en-US" dirty="0"/>
          </a:p>
          <a:p>
            <a:r>
              <a:rPr lang="en-US" dirty="0"/>
              <a:t>The school community at prayer and liturgy — the Catholic community and welcoming the presence of other Christians, those from other faith traditions and of no particular faith.</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79C5D6C-0B05-EC8D-814F-DB13543C22D7}"/>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610837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29361-41BB-A279-776B-6E2F3D48A8D8}"/>
              </a:ext>
            </a:extLst>
          </p:cNvPr>
          <p:cNvSpPr>
            <a:spLocks noGrp="1"/>
          </p:cNvSpPr>
          <p:nvPr>
            <p:ph type="title"/>
          </p:nvPr>
        </p:nvSpPr>
        <p:spPr>
          <a:xfrm>
            <a:off x="838200" y="365125"/>
            <a:ext cx="10515600" cy="1851982"/>
          </a:xfrm>
        </p:spPr>
        <p:txBody>
          <a:bodyPr>
            <a:normAutofit fontScale="90000"/>
          </a:bodyPr>
          <a:lstStyle/>
          <a:p>
            <a:r>
              <a:rPr lang="en-GB" sz="4400" b="1" dirty="0"/>
              <a:t>Part Three — develops the principles of prayer and liturgy in the context of the school community.</a:t>
            </a:r>
            <a:endParaRPr lang="en-US" dirty="0"/>
          </a:p>
        </p:txBody>
      </p:sp>
      <p:sp>
        <p:nvSpPr>
          <p:cNvPr id="3" name="Content Placeholder 2">
            <a:extLst>
              <a:ext uri="{FF2B5EF4-FFF2-40B4-BE49-F238E27FC236}">
                <a16:creationId xmlns:a16="http://schemas.microsoft.com/office/drawing/2014/main" id="{3D18F533-3C1E-8367-10E3-60D777A64FE7}"/>
              </a:ext>
            </a:extLst>
          </p:cNvPr>
          <p:cNvSpPr>
            <a:spLocks noGrp="1"/>
          </p:cNvSpPr>
          <p:nvPr>
            <p:ph idx="1"/>
          </p:nvPr>
        </p:nvSpPr>
        <p:spPr/>
        <p:txBody>
          <a:bodyPr>
            <a:normAutofit fontScale="92500" lnSpcReduction="10000"/>
          </a:bodyPr>
          <a:lstStyle/>
          <a:p>
            <a:pPr marL="0" indent="0">
              <a:buNone/>
            </a:pPr>
            <a:endParaRPr lang="en-US" dirty="0"/>
          </a:p>
          <a:p>
            <a:r>
              <a:rPr lang="en-US" dirty="0"/>
              <a:t>Looking at prayer and liturgy — the building blocks of prayer and liturgy, including symbol, scripture, music, silence, space. </a:t>
            </a:r>
          </a:p>
          <a:p>
            <a:endParaRPr lang="en-US" dirty="0"/>
          </a:p>
          <a:p>
            <a:r>
              <a:rPr lang="en-US" dirty="0"/>
              <a:t>Models of prayer and liturgy — the common structures of prayer and liturgy in the Catholic tradition, including the Mass, Reconciliation, classroom prayer. </a:t>
            </a:r>
          </a:p>
          <a:p>
            <a:endParaRPr lang="en-US" dirty="0"/>
          </a:p>
          <a:p>
            <a:r>
              <a:rPr lang="en-US" dirty="0"/>
              <a:t>Application — Developing a School Prayer and Liturgy Policy; making appropriate adaptations; preparing, monitoring and evaluating; providing resources.</a:t>
            </a:r>
          </a:p>
          <a:p>
            <a:endParaRPr lang="en-US" dirty="0"/>
          </a:p>
          <a:p>
            <a:endParaRPr lang="en-US" dirty="0"/>
          </a:p>
        </p:txBody>
      </p:sp>
      <p:sp>
        <p:nvSpPr>
          <p:cNvPr id="4" name="Slide Number Placeholder 3">
            <a:extLst>
              <a:ext uri="{FF2B5EF4-FFF2-40B4-BE49-F238E27FC236}">
                <a16:creationId xmlns:a16="http://schemas.microsoft.com/office/drawing/2014/main" id="{679C5D6C-0B05-EC8D-814F-DB13543C22D7}"/>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865612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086C1-1E66-0943-428F-F7F9486696CE}"/>
              </a:ext>
            </a:extLst>
          </p:cNvPr>
          <p:cNvSpPr>
            <a:spLocks noGrp="1"/>
          </p:cNvSpPr>
          <p:nvPr>
            <p:ph type="title"/>
          </p:nvPr>
        </p:nvSpPr>
        <p:spPr/>
        <p:txBody>
          <a:bodyPr/>
          <a:lstStyle/>
          <a:p>
            <a:r>
              <a:rPr lang="en-US" b="1" dirty="0"/>
              <a:t>Inclusion</a:t>
            </a:r>
          </a:p>
        </p:txBody>
      </p:sp>
      <p:sp>
        <p:nvSpPr>
          <p:cNvPr id="3" name="Content Placeholder 2">
            <a:extLst>
              <a:ext uri="{FF2B5EF4-FFF2-40B4-BE49-F238E27FC236}">
                <a16:creationId xmlns:a16="http://schemas.microsoft.com/office/drawing/2014/main" id="{737FC6A4-4FE0-BF85-2C1C-7E3A5599EC72}"/>
              </a:ext>
            </a:extLst>
          </p:cNvPr>
          <p:cNvSpPr>
            <a:spLocks noGrp="1"/>
          </p:cNvSpPr>
          <p:nvPr>
            <p:ph idx="1"/>
          </p:nvPr>
        </p:nvSpPr>
        <p:spPr/>
        <p:txBody>
          <a:bodyPr>
            <a:normAutofit/>
          </a:bodyPr>
          <a:lstStyle/>
          <a:p>
            <a:r>
              <a:rPr lang="en-US" dirty="0"/>
              <a:t>Chapter 5 was substantially revised after the second consultation to address concerns about inclusion.</a:t>
            </a:r>
          </a:p>
          <a:p>
            <a:r>
              <a:rPr lang="en-US" dirty="0"/>
              <a:t>Triple aim of the directory in this regard:</a:t>
            </a:r>
          </a:p>
          <a:p>
            <a:pPr lvl="1"/>
            <a:r>
              <a:rPr lang="en-US" dirty="0"/>
              <a:t>To embrace the rich diversity present in our schools;</a:t>
            </a:r>
          </a:p>
          <a:p>
            <a:pPr lvl="1"/>
            <a:r>
              <a:rPr lang="en-US" dirty="0"/>
              <a:t>To reflect the understanding and teaching of the Catholic Church;</a:t>
            </a:r>
          </a:p>
          <a:p>
            <a:pPr lvl="1"/>
            <a:r>
              <a:rPr lang="en-US" dirty="0"/>
              <a:t>To respect the different religious sensitivities and needs within the school community.</a:t>
            </a:r>
          </a:p>
          <a:p>
            <a:r>
              <a:rPr lang="en-US" dirty="0"/>
              <a:t>Developing a shared understanding of inclusion will be one of the central challenges as  the directory is implemented.</a:t>
            </a:r>
          </a:p>
        </p:txBody>
      </p:sp>
      <p:sp>
        <p:nvSpPr>
          <p:cNvPr id="4" name="Slide Number Placeholder 3">
            <a:extLst>
              <a:ext uri="{FF2B5EF4-FFF2-40B4-BE49-F238E27FC236}">
                <a16:creationId xmlns:a16="http://schemas.microsoft.com/office/drawing/2014/main" id="{0CCDB8B3-76FA-D5A5-B325-73809686EB83}"/>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96932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086C1-1E66-0943-428F-F7F9486696CE}"/>
              </a:ext>
            </a:extLst>
          </p:cNvPr>
          <p:cNvSpPr>
            <a:spLocks noGrp="1"/>
          </p:cNvSpPr>
          <p:nvPr>
            <p:ph type="title"/>
          </p:nvPr>
        </p:nvSpPr>
        <p:spPr/>
        <p:txBody>
          <a:bodyPr/>
          <a:lstStyle/>
          <a:p>
            <a:r>
              <a:rPr lang="en-US" b="1" dirty="0"/>
              <a:t>Orders</a:t>
            </a:r>
          </a:p>
        </p:txBody>
      </p:sp>
      <p:sp>
        <p:nvSpPr>
          <p:cNvPr id="3" name="Content Placeholder 2">
            <a:extLst>
              <a:ext uri="{FF2B5EF4-FFF2-40B4-BE49-F238E27FC236}">
                <a16:creationId xmlns:a16="http://schemas.microsoft.com/office/drawing/2014/main" id="{737FC6A4-4FE0-BF85-2C1C-7E3A5599EC72}"/>
              </a:ext>
            </a:extLst>
          </p:cNvPr>
          <p:cNvSpPr>
            <a:spLocks noGrp="1"/>
          </p:cNvSpPr>
          <p:nvPr>
            <p:ph idx="1"/>
          </p:nvPr>
        </p:nvSpPr>
        <p:spPr>
          <a:xfrm>
            <a:off x="838200" y="1825625"/>
            <a:ext cx="5891213" cy="4351338"/>
          </a:xfrm>
        </p:spPr>
        <p:txBody>
          <a:bodyPr>
            <a:normAutofit/>
          </a:bodyPr>
          <a:lstStyle/>
          <a:p>
            <a:r>
              <a:rPr lang="en-US" dirty="0"/>
              <a:t>Order your copy of the Prayer and Liturgy  Directory directly from YPD books</a:t>
            </a:r>
          </a:p>
          <a:p>
            <a:r>
              <a:rPr lang="en-US" dirty="0"/>
              <a:t>https://</a:t>
            </a:r>
            <a:r>
              <a:rPr lang="en-US" dirty="0" err="1"/>
              <a:t>www.ypdbooks.com</a:t>
            </a:r>
            <a:r>
              <a:rPr lang="en-US" dirty="0"/>
              <a:t>/coming-soon/2210-to-love-you-more-dearly-prayer-and-liturgy-directory.html </a:t>
            </a:r>
          </a:p>
          <a:p>
            <a:r>
              <a:rPr lang="en-US" b="0" i="0" u="none" strike="noStrike" dirty="0">
                <a:effectLst/>
              </a:rPr>
              <a:t>There will be a single print run of the PLD, when it’s gone it’s gone!</a:t>
            </a:r>
            <a:endParaRPr lang="en-GB" b="0" i="0" u="none" strike="noStrike" dirty="0">
              <a:effectLst/>
            </a:endParaRPr>
          </a:p>
          <a:p>
            <a:pPr marL="0" indent="0">
              <a:buNone/>
            </a:pPr>
            <a:endParaRPr lang="en-US" dirty="0"/>
          </a:p>
        </p:txBody>
      </p:sp>
      <p:sp>
        <p:nvSpPr>
          <p:cNvPr id="4" name="Slide Number Placeholder 3">
            <a:extLst>
              <a:ext uri="{FF2B5EF4-FFF2-40B4-BE49-F238E27FC236}">
                <a16:creationId xmlns:a16="http://schemas.microsoft.com/office/drawing/2014/main" id="{0CCDB8B3-76FA-D5A5-B325-73809686EB83}"/>
              </a:ext>
            </a:extLst>
          </p:cNvPr>
          <p:cNvSpPr>
            <a:spLocks noGrp="1"/>
          </p:cNvSpPr>
          <p:nvPr>
            <p:ph type="sldNum" sz="quarter" idx="12"/>
          </p:nvPr>
        </p:nvSpPr>
        <p:spPr/>
        <p:txBody>
          <a:bodyPr/>
          <a:lstStyle/>
          <a:p>
            <a:endParaRPr lang="en-US" dirty="0"/>
          </a:p>
        </p:txBody>
      </p:sp>
      <p:pic>
        <p:nvPicPr>
          <p:cNvPr id="6" name="Picture 5" descr="A qr code with black squares&#10;&#10;Description automatically generated">
            <a:extLst>
              <a:ext uri="{FF2B5EF4-FFF2-40B4-BE49-F238E27FC236}">
                <a16:creationId xmlns:a16="http://schemas.microsoft.com/office/drawing/2014/main" id="{FFD4FA9F-9899-D078-CDB6-09AF7E991463}"/>
              </a:ext>
            </a:extLst>
          </p:cNvPr>
          <p:cNvPicPr>
            <a:picLocks noChangeAspect="1"/>
          </p:cNvPicPr>
          <p:nvPr/>
        </p:nvPicPr>
        <p:blipFill>
          <a:blip r:embed="rId2"/>
          <a:stretch>
            <a:fillRect/>
          </a:stretch>
        </p:blipFill>
        <p:spPr>
          <a:xfrm>
            <a:off x="7215189" y="1690688"/>
            <a:ext cx="3752848" cy="3724275"/>
          </a:xfrm>
          <a:prstGeom prst="rect">
            <a:avLst/>
          </a:prstGeom>
        </p:spPr>
      </p:pic>
    </p:spTree>
    <p:extLst>
      <p:ext uri="{BB962C8B-B14F-4D97-AF65-F5344CB8AC3E}">
        <p14:creationId xmlns:p14="http://schemas.microsoft.com/office/powerpoint/2010/main" val="46335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object, coin, metal&#10;&#10;Description automatically generated">
            <a:extLst>
              <a:ext uri="{FF2B5EF4-FFF2-40B4-BE49-F238E27FC236}">
                <a16:creationId xmlns:a16="http://schemas.microsoft.com/office/drawing/2014/main" id="{C3A34025-9E5D-08BC-7512-8E0DC3EC040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540392" y="1029435"/>
            <a:ext cx="5111215" cy="5065049"/>
          </a:xfrm>
          <a:prstGeom prst="rect">
            <a:avLst/>
          </a:prstGeom>
        </p:spPr>
      </p:pic>
      <p:sp>
        <p:nvSpPr>
          <p:cNvPr id="5" name="Title 4">
            <a:extLst>
              <a:ext uri="{FF2B5EF4-FFF2-40B4-BE49-F238E27FC236}">
                <a16:creationId xmlns:a16="http://schemas.microsoft.com/office/drawing/2014/main" id="{70F2CC10-9572-8265-43D2-1AEA3FACD714}"/>
              </a:ext>
            </a:extLst>
          </p:cNvPr>
          <p:cNvSpPr>
            <a:spLocks noGrp="1"/>
          </p:cNvSpPr>
          <p:nvPr>
            <p:ph type="title"/>
          </p:nvPr>
        </p:nvSpPr>
        <p:spPr/>
        <p:txBody>
          <a:bodyPr/>
          <a:lstStyle/>
          <a:p>
            <a:r>
              <a:rPr lang="en-GB" dirty="0"/>
              <a:t>Introduction</a:t>
            </a:r>
          </a:p>
        </p:txBody>
      </p:sp>
      <p:pic>
        <p:nvPicPr>
          <p:cNvPr id="14" name="Picture 13" descr="Diagram&#10;&#10;Description automatically generated">
            <a:extLst>
              <a:ext uri="{FF2B5EF4-FFF2-40B4-BE49-F238E27FC236}">
                <a16:creationId xmlns:a16="http://schemas.microsoft.com/office/drawing/2014/main" id="{8BB61CC2-D01B-669A-7CDB-3A4E4090C673}"/>
              </a:ext>
            </a:extLst>
          </p:cNvPr>
          <p:cNvPicPr>
            <a:picLocks noChangeAspect="1"/>
          </p:cNvPicPr>
          <p:nvPr/>
        </p:nvPicPr>
        <p:blipFill>
          <a:blip r:embed="rId4">
            <a:clrChange>
              <a:clrFrom>
                <a:srgbClr val="F7F5F6"/>
              </a:clrFrom>
              <a:clrTo>
                <a:srgbClr val="F7F5F6">
                  <a:alpha val="0"/>
                </a:srgbClr>
              </a:clrTo>
            </a:clrChange>
            <a:duotone>
              <a:prstClr val="black"/>
              <a:schemeClr val="accent1">
                <a:tint val="45000"/>
                <a:satMod val="400000"/>
              </a:schemeClr>
            </a:duotone>
          </a:blip>
          <a:stretch>
            <a:fillRect/>
          </a:stretch>
        </p:blipFill>
        <p:spPr>
          <a:xfrm>
            <a:off x="3540392" y="1029435"/>
            <a:ext cx="5111215" cy="5065049"/>
          </a:xfrm>
          <a:prstGeom prst="ellipse">
            <a:avLst/>
          </a:prstGeom>
        </p:spPr>
      </p:pic>
      <p:sp>
        <p:nvSpPr>
          <p:cNvPr id="3" name="Slide Number Placeholder 2">
            <a:extLst>
              <a:ext uri="{FF2B5EF4-FFF2-40B4-BE49-F238E27FC236}">
                <a16:creationId xmlns:a16="http://schemas.microsoft.com/office/drawing/2014/main" id="{C86513D7-00BC-410E-8A0C-4A56F5F18FA0}"/>
              </a:ext>
            </a:extLst>
          </p:cNvPr>
          <p:cNvSpPr>
            <a:spLocks noGrp="1"/>
          </p:cNvSpPr>
          <p:nvPr>
            <p:ph type="sldNum" sz="quarter" idx="12"/>
          </p:nvPr>
        </p:nvSpPr>
        <p:spPr/>
        <p:txBody>
          <a:bodyPr/>
          <a:lstStyle/>
          <a:p>
            <a:r>
              <a:rPr lang="en-US"/>
              <a:t>1</a:t>
            </a:r>
            <a:endParaRPr lang="en-US" dirty="0"/>
          </a:p>
        </p:txBody>
      </p:sp>
    </p:spTree>
    <p:extLst>
      <p:ext uri="{BB962C8B-B14F-4D97-AF65-F5344CB8AC3E}">
        <p14:creationId xmlns:p14="http://schemas.microsoft.com/office/powerpoint/2010/main" val="1233499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6" presetClass="exit" presetSubtype="32" fill="hold" nodeType="withEffect">
                                  <p:stCondLst>
                                    <p:cond delay="0"/>
                                  </p:stCondLst>
                                  <p:childTnLst>
                                    <p:animEffect transition="out" filter="circle(out)">
                                      <p:cBhvr>
                                        <p:cTn id="9" dur="2000"/>
                                        <p:tgtEl>
                                          <p:spTgt spid="14"/>
                                        </p:tgtEl>
                                      </p:cBhvr>
                                    </p:animEffect>
                                    <p:set>
                                      <p:cBhvr>
                                        <p:cTn id="10"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F2CC10-9572-8265-43D2-1AEA3FACD714}"/>
              </a:ext>
            </a:extLst>
          </p:cNvPr>
          <p:cNvSpPr>
            <a:spLocks noGrp="1"/>
          </p:cNvSpPr>
          <p:nvPr>
            <p:ph type="title"/>
          </p:nvPr>
        </p:nvSpPr>
        <p:spPr/>
        <p:txBody>
          <a:bodyPr/>
          <a:lstStyle/>
          <a:p>
            <a:r>
              <a:rPr lang="en-GB" dirty="0"/>
              <a:t>Introduction</a:t>
            </a:r>
          </a:p>
        </p:txBody>
      </p:sp>
      <p:pic>
        <p:nvPicPr>
          <p:cNvPr id="6" name="Picture 5" descr="Diagram&#10;&#10;Description automatically generated">
            <a:extLst>
              <a:ext uri="{FF2B5EF4-FFF2-40B4-BE49-F238E27FC236}">
                <a16:creationId xmlns:a16="http://schemas.microsoft.com/office/drawing/2014/main" id="{C67E2699-3616-A733-4AD9-204846F49EB2}"/>
              </a:ext>
            </a:extLst>
          </p:cNvPr>
          <p:cNvPicPr>
            <a:picLocks noChangeAspect="1"/>
          </p:cNvPicPr>
          <p:nvPr/>
        </p:nvPicPr>
        <p:blipFill>
          <a:blip r:embed="rId3">
            <a:clrChange>
              <a:clrFrom>
                <a:srgbClr val="F7F5F6"/>
              </a:clrFrom>
              <a:clrTo>
                <a:srgbClr val="F7F5F6">
                  <a:alpha val="0"/>
                </a:srgbClr>
              </a:clrTo>
            </a:clrChange>
            <a:duotone>
              <a:prstClr val="black"/>
              <a:schemeClr val="accent1">
                <a:tint val="45000"/>
                <a:satMod val="400000"/>
              </a:schemeClr>
            </a:duotone>
          </a:blip>
          <a:stretch>
            <a:fillRect/>
          </a:stretch>
        </p:blipFill>
        <p:spPr>
          <a:xfrm>
            <a:off x="3328119" y="1027906"/>
            <a:ext cx="5111215" cy="5065049"/>
          </a:xfrm>
          <a:prstGeom prst="ellipse">
            <a:avLst/>
          </a:prstGeom>
        </p:spPr>
      </p:pic>
      <p:sp>
        <p:nvSpPr>
          <p:cNvPr id="8" name="Freeform 2">
            <a:extLst>
              <a:ext uri="{FF2B5EF4-FFF2-40B4-BE49-F238E27FC236}">
                <a16:creationId xmlns:a16="http://schemas.microsoft.com/office/drawing/2014/main" id="{E2F9A18E-AD86-CB49-620A-A903E338FE09}"/>
              </a:ext>
            </a:extLst>
          </p:cNvPr>
          <p:cNvSpPr/>
          <p:nvPr/>
        </p:nvSpPr>
        <p:spPr>
          <a:xfrm>
            <a:off x="3755572" y="2359884"/>
            <a:ext cx="2677886" cy="3044873"/>
          </a:xfrm>
          <a:custGeom>
            <a:avLst/>
            <a:gdLst/>
            <a:ahLst/>
            <a:cxnLst/>
            <a:rect l="l" t="t" r="r" b="b"/>
            <a:pathLst>
              <a:path w="7710963" h="7710963">
                <a:moveTo>
                  <a:pt x="0" y="0"/>
                </a:moveTo>
                <a:lnTo>
                  <a:pt x="7710962" y="0"/>
                </a:lnTo>
                <a:lnTo>
                  <a:pt x="7710962" y="7710962"/>
                </a:lnTo>
                <a:lnTo>
                  <a:pt x="0" y="7710962"/>
                </a:lnTo>
                <a:lnTo>
                  <a:pt x="0" y="0"/>
                </a:lnTo>
                <a:close/>
              </a:path>
            </a:pathLst>
          </a:custGeom>
          <a:blipFill>
            <a:blip r:embed="rId4"/>
            <a:stretch>
              <a:fillRect/>
            </a:stretch>
          </a:blipFill>
        </p:spPr>
        <p:txBody>
          <a:bodyPr/>
          <a:lstStyle/>
          <a:p>
            <a:endParaRPr lang="en-US" dirty="0"/>
          </a:p>
        </p:txBody>
      </p:sp>
      <p:sp>
        <p:nvSpPr>
          <p:cNvPr id="2" name="Slide Number Placeholder 1">
            <a:extLst>
              <a:ext uri="{FF2B5EF4-FFF2-40B4-BE49-F238E27FC236}">
                <a16:creationId xmlns:a16="http://schemas.microsoft.com/office/drawing/2014/main" id="{44CCBF05-99AC-7D60-E055-E83D6C167B46}"/>
              </a:ext>
            </a:extLst>
          </p:cNvPr>
          <p:cNvSpPr>
            <a:spLocks noGrp="1"/>
          </p:cNvSpPr>
          <p:nvPr>
            <p:ph type="sldNum" sz="quarter" idx="12"/>
          </p:nvPr>
        </p:nvSpPr>
        <p:spPr/>
        <p:txBody>
          <a:bodyPr/>
          <a:lstStyle/>
          <a:p>
            <a:r>
              <a:rPr lang="en-US"/>
              <a:t>1</a:t>
            </a:r>
            <a:endParaRPr lang="en-US" dirty="0"/>
          </a:p>
        </p:txBody>
      </p:sp>
    </p:spTree>
    <p:extLst>
      <p:ext uri="{BB962C8B-B14F-4D97-AF65-F5344CB8AC3E}">
        <p14:creationId xmlns:p14="http://schemas.microsoft.com/office/powerpoint/2010/main" val="400863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8"/>
                                        </p:tgtEl>
                                      </p:cBhvr>
                                    </p:animEffect>
                                    <p:set>
                                      <p:cBhvr>
                                        <p:cTn id="17" dur="1" fill="hold">
                                          <p:stCondLst>
                                            <p:cond delay="19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0"/>
                                        <p:tgtEl>
                                          <p:spTgt spid="6"/>
                                        </p:tgtEl>
                                      </p:cBhvr>
                                    </p:animEffect>
                                    <p:set>
                                      <p:cBhvr>
                                        <p:cTn id="22" dur="1" fill="hold">
                                          <p:stCondLst>
                                            <p:cond delay="4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F2CC10-9572-8265-43D2-1AEA3FACD714}"/>
              </a:ext>
            </a:extLst>
          </p:cNvPr>
          <p:cNvSpPr>
            <a:spLocks noGrp="1"/>
          </p:cNvSpPr>
          <p:nvPr>
            <p:ph type="title"/>
          </p:nvPr>
        </p:nvSpPr>
        <p:spPr/>
        <p:txBody>
          <a:bodyPr/>
          <a:lstStyle/>
          <a:p>
            <a:r>
              <a:rPr lang="en-GB" dirty="0"/>
              <a:t>Introduction</a:t>
            </a:r>
          </a:p>
        </p:txBody>
      </p:sp>
      <p:pic>
        <p:nvPicPr>
          <p:cNvPr id="6" name="Picture 5" descr="Diagram&#10;&#10;Description automatically generated">
            <a:extLst>
              <a:ext uri="{FF2B5EF4-FFF2-40B4-BE49-F238E27FC236}">
                <a16:creationId xmlns:a16="http://schemas.microsoft.com/office/drawing/2014/main" id="{C67E2699-3616-A733-4AD9-204846F49EB2}"/>
              </a:ext>
            </a:extLst>
          </p:cNvPr>
          <p:cNvPicPr>
            <a:picLocks noChangeAspect="1"/>
          </p:cNvPicPr>
          <p:nvPr/>
        </p:nvPicPr>
        <p:blipFill>
          <a:blip r:embed="rId3">
            <a:clrChange>
              <a:clrFrom>
                <a:srgbClr val="F7F5F6"/>
              </a:clrFrom>
              <a:clrTo>
                <a:srgbClr val="F7F5F6">
                  <a:alpha val="0"/>
                </a:srgbClr>
              </a:clrTo>
            </a:clrChange>
            <a:duotone>
              <a:prstClr val="black"/>
              <a:schemeClr val="accent1">
                <a:tint val="45000"/>
                <a:satMod val="400000"/>
              </a:schemeClr>
            </a:duotone>
          </a:blip>
          <a:stretch>
            <a:fillRect/>
          </a:stretch>
        </p:blipFill>
        <p:spPr>
          <a:xfrm>
            <a:off x="3328119" y="1027906"/>
            <a:ext cx="5111215" cy="5065049"/>
          </a:xfrm>
          <a:prstGeom prst="ellipse">
            <a:avLst/>
          </a:prstGeom>
        </p:spPr>
      </p:pic>
      <p:sp>
        <p:nvSpPr>
          <p:cNvPr id="2" name="Slide Number Placeholder 1">
            <a:extLst>
              <a:ext uri="{FF2B5EF4-FFF2-40B4-BE49-F238E27FC236}">
                <a16:creationId xmlns:a16="http://schemas.microsoft.com/office/drawing/2014/main" id="{44CCBF05-99AC-7D60-E055-E83D6C167B46}"/>
              </a:ext>
            </a:extLst>
          </p:cNvPr>
          <p:cNvSpPr>
            <a:spLocks noGrp="1"/>
          </p:cNvSpPr>
          <p:nvPr>
            <p:ph type="sldNum" sz="quarter" idx="12"/>
          </p:nvPr>
        </p:nvSpPr>
        <p:spPr/>
        <p:txBody>
          <a:bodyPr/>
          <a:lstStyle/>
          <a:p>
            <a:r>
              <a:rPr lang="en-US"/>
              <a:t>1</a:t>
            </a:r>
            <a:endParaRPr lang="en-US" dirty="0"/>
          </a:p>
        </p:txBody>
      </p:sp>
    </p:spTree>
    <p:extLst>
      <p:ext uri="{BB962C8B-B14F-4D97-AF65-F5344CB8AC3E}">
        <p14:creationId xmlns:p14="http://schemas.microsoft.com/office/powerpoint/2010/main" val="220168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F2CC10-9572-8265-43D2-1AEA3FACD714}"/>
              </a:ext>
            </a:extLst>
          </p:cNvPr>
          <p:cNvSpPr>
            <a:spLocks noGrp="1"/>
          </p:cNvSpPr>
          <p:nvPr>
            <p:ph type="title"/>
          </p:nvPr>
        </p:nvSpPr>
        <p:spPr/>
        <p:txBody>
          <a:bodyPr/>
          <a:lstStyle/>
          <a:p>
            <a:r>
              <a:rPr lang="en-GB" dirty="0"/>
              <a:t>Introduction</a:t>
            </a:r>
          </a:p>
        </p:txBody>
      </p:sp>
      <p:sp>
        <p:nvSpPr>
          <p:cNvPr id="2" name="Slide Number Placeholder 1">
            <a:extLst>
              <a:ext uri="{FF2B5EF4-FFF2-40B4-BE49-F238E27FC236}">
                <a16:creationId xmlns:a16="http://schemas.microsoft.com/office/drawing/2014/main" id="{44CCBF05-99AC-7D60-E055-E83D6C167B46}"/>
              </a:ext>
            </a:extLst>
          </p:cNvPr>
          <p:cNvSpPr>
            <a:spLocks noGrp="1"/>
          </p:cNvSpPr>
          <p:nvPr>
            <p:ph type="sldNum" sz="quarter" idx="12"/>
          </p:nvPr>
        </p:nvSpPr>
        <p:spPr/>
        <p:txBody>
          <a:bodyPr/>
          <a:lstStyle/>
          <a:p>
            <a:r>
              <a:rPr lang="en-US"/>
              <a:t>1</a:t>
            </a:r>
            <a:endParaRPr lang="en-US" dirty="0"/>
          </a:p>
        </p:txBody>
      </p:sp>
      <p:sp>
        <p:nvSpPr>
          <p:cNvPr id="3" name="Content Placeholder 2">
            <a:extLst>
              <a:ext uri="{FF2B5EF4-FFF2-40B4-BE49-F238E27FC236}">
                <a16:creationId xmlns:a16="http://schemas.microsoft.com/office/drawing/2014/main" id="{2AADFCD5-DC02-FA93-DDA1-12B0BFF70C99}"/>
              </a:ext>
            </a:extLst>
          </p:cNvPr>
          <p:cNvSpPr>
            <a:spLocks noGrp="1"/>
          </p:cNvSpPr>
          <p:nvPr>
            <p:ph sz="half" idx="1"/>
          </p:nvPr>
        </p:nvSpPr>
        <p:spPr>
          <a:xfrm>
            <a:off x="3240066" y="951978"/>
            <a:ext cx="5711868" cy="5383151"/>
          </a:xfrm>
          <a:custGeom>
            <a:avLst/>
            <a:gdLst/>
            <a:ahLst/>
            <a:cxnLst/>
            <a:rect l="l" t="t" r="r" b="b"/>
            <a:pathLst>
              <a:path w="7710963" h="7710963">
                <a:moveTo>
                  <a:pt x="0" y="0"/>
                </a:moveTo>
                <a:lnTo>
                  <a:pt x="7710962" y="0"/>
                </a:lnTo>
                <a:lnTo>
                  <a:pt x="7710962" y="7710962"/>
                </a:lnTo>
                <a:lnTo>
                  <a:pt x="0" y="7710962"/>
                </a:lnTo>
                <a:lnTo>
                  <a:pt x="0" y="0"/>
                </a:lnTo>
                <a:close/>
              </a:path>
            </a:pathLst>
          </a:custGeom>
          <a:blipFill>
            <a:blip r:embed="rId3"/>
            <a:stretch>
              <a:fillRect/>
            </a:stretch>
          </a:blipFill>
        </p:spPr>
        <p:txBody>
          <a:bodyPr/>
          <a:lstStyle/>
          <a:p>
            <a:pPr marL="0" indent="0">
              <a:buNone/>
            </a:pPr>
            <a:endParaRPr lang="en-US" dirty="0"/>
          </a:p>
        </p:txBody>
      </p:sp>
    </p:spTree>
    <p:extLst>
      <p:ext uri="{BB962C8B-B14F-4D97-AF65-F5344CB8AC3E}">
        <p14:creationId xmlns:p14="http://schemas.microsoft.com/office/powerpoint/2010/main" val="71584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nodePh="1">
                                  <p:stCondLst>
                                    <p:cond delay="0"/>
                                  </p:stCondLst>
                                  <p:endCondLst>
                                    <p:cond evt="begin" delay="0">
                                      <p:tn val="14"/>
                                    </p:cond>
                                  </p:end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199DA-9CB1-60CA-FFD2-8B1959436E46}"/>
              </a:ext>
            </a:extLst>
          </p:cNvPr>
          <p:cNvSpPr>
            <a:spLocks noGrp="1"/>
          </p:cNvSpPr>
          <p:nvPr>
            <p:ph type="title"/>
          </p:nvPr>
        </p:nvSpPr>
        <p:spPr/>
        <p:txBody>
          <a:bodyPr/>
          <a:lstStyle/>
          <a:p>
            <a:r>
              <a:rPr lang="en-US" dirty="0">
                <a:solidFill>
                  <a:schemeClr val="accent1"/>
                </a:solidFill>
              </a:rPr>
              <a:t>Background to the document</a:t>
            </a:r>
          </a:p>
        </p:txBody>
      </p:sp>
      <p:sp>
        <p:nvSpPr>
          <p:cNvPr id="3" name="Text Placeholder 2">
            <a:extLst>
              <a:ext uri="{FF2B5EF4-FFF2-40B4-BE49-F238E27FC236}">
                <a16:creationId xmlns:a16="http://schemas.microsoft.com/office/drawing/2014/main" id="{659CC458-00DC-80F1-9DF9-02CE7A8DD3A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5007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F1024-5321-C522-125A-6A295514CB1F}"/>
              </a:ext>
            </a:extLst>
          </p:cNvPr>
          <p:cNvSpPr>
            <a:spLocks noGrp="1"/>
          </p:cNvSpPr>
          <p:nvPr>
            <p:ph type="title"/>
          </p:nvPr>
        </p:nvSpPr>
        <p:spPr/>
        <p:txBody>
          <a:bodyPr/>
          <a:lstStyle/>
          <a:p>
            <a:r>
              <a:rPr lang="en-US" dirty="0"/>
              <a:t>Why a directory? </a:t>
            </a:r>
          </a:p>
        </p:txBody>
      </p:sp>
      <p:sp>
        <p:nvSpPr>
          <p:cNvPr id="4" name="Slide Number Placeholder 3">
            <a:extLst>
              <a:ext uri="{FF2B5EF4-FFF2-40B4-BE49-F238E27FC236}">
                <a16:creationId xmlns:a16="http://schemas.microsoft.com/office/drawing/2014/main" id="{5B29D62C-5386-31B1-35B6-C0F061D421F3}"/>
              </a:ext>
            </a:extLst>
          </p:cNvPr>
          <p:cNvSpPr>
            <a:spLocks noGrp="1"/>
          </p:cNvSpPr>
          <p:nvPr>
            <p:ph type="sldNum" sz="quarter" idx="12"/>
          </p:nvPr>
        </p:nvSpPr>
        <p:spPr/>
        <p:txBody>
          <a:bodyPr/>
          <a:lstStyle/>
          <a:p>
            <a:r>
              <a:rPr lang="en-US"/>
              <a:t>1</a:t>
            </a:r>
            <a:endParaRPr lang="en-US" dirty="0"/>
          </a:p>
        </p:txBody>
      </p:sp>
      <p:pic>
        <p:nvPicPr>
          <p:cNvPr id="5" name="Content Placeholder 8">
            <a:extLst>
              <a:ext uri="{FF2B5EF4-FFF2-40B4-BE49-F238E27FC236}">
                <a16:creationId xmlns:a16="http://schemas.microsoft.com/office/drawing/2014/main" id="{62A01931-ADD6-6DF2-FAE3-2C22AC0BFC85}"/>
              </a:ext>
            </a:extLst>
          </p:cNvPr>
          <p:cNvPicPr>
            <a:picLocks noGrp="1" noChangeAspect="1"/>
          </p:cNvPicPr>
          <p:nvPr>
            <p:ph idx="1"/>
          </p:nvPr>
        </p:nvPicPr>
        <p:blipFill>
          <a:blip r:embed="rId2"/>
          <a:stretch>
            <a:fillRect/>
          </a:stretch>
        </p:blipFill>
        <p:spPr>
          <a:xfrm>
            <a:off x="6772275" y="323773"/>
            <a:ext cx="4410771" cy="5662690"/>
          </a:xfrm>
          <a:prstGeom prst="rect">
            <a:avLst/>
          </a:prstGeom>
        </p:spPr>
      </p:pic>
      <p:sp>
        <p:nvSpPr>
          <p:cNvPr id="6" name="TextBox 5">
            <a:extLst>
              <a:ext uri="{FF2B5EF4-FFF2-40B4-BE49-F238E27FC236}">
                <a16:creationId xmlns:a16="http://schemas.microsoft.com/office/drawing/2014/main" id="{2F152C44-639C-610D-4069-ADB36BA414FD}"/>
              </a:ext>
            </a:extLst>
          </p:cNvPr>
          <p:cNvSpPr txBox="1"/>
          <p:nvPr/>
        </p:nvSpPr>
        <p:spPr>
          <a:xfrm>
            <a:off x="425885" y="1428750"/>
            <a:ext cx="6346390" cy="5078313"/>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accent1"/>
                </a:solidFill>
              </a:rPr>
              <a:t>A </a:t>
            </a:r>
            <a:r>
              <a:rPr lang="en-GB" b="1" dirty="0">
                <a:solidFill>
                  <a:schemeClr val="accent1"/>
                </a:solidFill>
              </a:rPr>
              <a:t>directory</a:t>
            </a:r>
            <a:r>
              <a:rPr lang="en-GB" dirty="0">
                <a:solidFill>
                  <a:schemeClr val="accent1"/>
                </a:solidFill>
              </a:rPr>
              <a:t> draws on a range of Church documents to establish principles and good practice and applies them to a particular aspect of Church life. </a:t>
            </a:r>
          </a:p>
          <a:p>
            <a:pPr marL="285750" indent="-285750">
              <a:buFont typeface="Arial" panose="020B0604020202020204" pitchFamily="34" charset="0"/>
              <a:buChar char="•"/>
            </a:pPr>
            <a:r>
              <a:rPr lang="en-GB" dirty="0">
                <a:solidFill>
                  <a:schemeClr val="accent1"/>
                </a:solidFill>
              </a:rPr>
              <a:t>In this case, the Directory offers guidance for the celebration of prayer and liturgy in schools in England and Wales.</a:t>
            </a:r>
          </a:p>
          <a:p>
            <a:pPr marL="285750" indent="-285750">
              <a:buFont typeface="Arial" panose="020B0604020202020204" pitchFamily="34" charset="0"/>
              <a:buChar char="•"/>
            </a:pPr>
            <a:r>
              <a:rPr lang="en-GB" dirty="0">
                <a:solidFill>
                  <a:schemeClr val="accent1"/>
                </a:solidFill>
              </a:rPr>
              <a:t>It is a companion volume to the RE directory ‘To know You more clearly’ and the forthcoming Catholic life and mission directory ‘To follow You more nearly’.</a:t>
            </a:r>
          </a:p>
          <a:p>
            <a:pPr marL="285750" indent="-285750">
              <a:buFont typeface="Arial" panose="020B0604020202020204" pitchFamily="34" charset="0"/>
              <a:buChar char="•"/>
            </a:pPr>
            <a:r>
              <a:rPr lang="en-GB" dirty="0">
                <a:solidFill>
                  <a:schemeClr val="accent1"/>
                </a:solidFill>
              </a:rPr>
              <a:t>It is approved by the full Conference of Bishops in Spring 2023 and states a common approach to prayer and liturgy across all Catholic schools in a diocese.</a:t>
            </a:r>
          </a:p>
          <a:p>
            <a:pPr marL="285750" indent="-285750">
              <a:buFont typeface="Arial" panose="020B0604020202020204" pitchFamily="34" charset="0"/>
              <a:buChar char="•"/>
            </a:pPr>
            <a:r>
              <a:rPr lang="en-GB" dirty="0">
                <a:solidFill>
                  <a:schemeClr val="accent1"/>
                </a:solidFill>
              </a:rPr>
              <a:t>NB. Religious order schools may have additional documents that align with the charism of their order.</a:t>
            </a:r>
          </a:p>
        </p:txBody>
      </p:sp>
    </p:spTree>
    <p:extLst>
      <p:ext uri="{BB962C8B-B14F-4D97-AF65-F5344CB8AC3E}">
        <p14:creationId xmlns:p14="http://schemas.microsoft.com/office/powerpoint/2010/main" val="1526912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76CBF-B58A-E45E-0BEF-1EEF878D6932}"/>
              </a:ext>
            </a:extLst>
          </p:cNvPr>
          <p:cNvSpPr>
            <a:spLocks noGrp="1"/>
          </p:cNvSpPr>
          <p:nvPr>
            <p:ph type="title"/>
          </p:nvPr>
        </p:nvSpPr>
        <p:spPr>
          <a:xfrm>
            <a:off x="838200" y="365125"/>
            <a:ext cx="3483279" cy="3906250"/>
          </a:xfrm>
        </p:spPr>
        <p:txBody>
          <a:bodyPr>
            <a:normAutofit/>
          </a:bodyPr>
          <a:lstStyle/>
          <a:p>
            <a:r>
              <a:rPr lang="en-US"/>
              <a:t>Who is the directory for?</a:t>
            </a:r>
            <a:endParaRPr lang="en-US" dirty="0"/>
          </a:p>
        </p:txBody>
      </p:sp>
      <p:sp>
        <p:nvSpPr>
          <p:cNvPr id="4" name="Slide Number Placeholder 3">
            <a:extLst>
              <a:ext uri="{FF2B5EF4-FFF2-40B4-BE49-F238E27FC236}">
                <a16:creationId xmlns:a16="http://schemas.microsoft.com/office/drawing/2014/main" id="{86BECB03-F807-2428-6BA8-7BC7FA57C428}"/>
              </a:ext>
            </a:extLst>
          </p:cNvPr>
          <p:cNvSpPr>
            <a:spLocks noGrp="1"/>
          </p:cNvSpPr>
          <p:nvPr>
            <p:ph type="sldNum" sz="quarter" idx="12"/>
          </p:nvPr>
        </p:nvSpPr>
        <p:spPr/>
        <p:txBody>
          <a:bodyPr/>
          <a:lstStyle/>
          <a:p>
            <a:endParaRPr lang="en-US" dirty="0"/>
          </a:p>
        </p:txBody>
      </p:sp>
      <p:sp>
        <p:nvSpPr>
          <p:cNvPr id="10" name="Content Placeholder 9">
            <a:extLst>
              <a:ext uri="{FF2B5EF4-FFF2-40B4-BE49-F238E27FC236}">
                <a16:creationId xmlns:a16="http://schemas.microsoft.com/office/drawing/2014/main" id="{ACAB56DC-BCB2-D337-B3F6-085411F68D6D}"/>
              </a:ext>
            </a:extLst>
          </p:cNvPr>
          <p:cNvSpPr>
            <a:spLocks noGrp="1"/>
          </p:cNvSpPr>
          <p:nvPr>
            <p:ph idx="1"/>
          </p:nvPr>
        </p:nvSpPr>
        <p:spPr/>
        <p:txBody>
          <a:bodyPr/>
          <a:lstStyle/>
          <a:p>
            <a:endParaRPr lang="en-US" dirty="0"/>
          </a:p>
        </p:txBody>
      </p:sp>
      <p:pic>
        <p:nvPicPr>
          <p:cNvPr id="11" name="Picture 10" descr="A circular chart with text on it&#10;&#10;Description automatically generated">
            <a:extLst>
              <a:ext uri="{FF2B5EF4-FFF2-40B4-BE49-F238E27FC236}">
                <a16:creationId xmlns:a16="http://schemas.microsoft.com/office/drawing/2014/main" id="{8578907B-ABA5-6854-EB31-0D828FE24F6D}"/>
              </a:ext>
            </a:extLst>
          </p:cNvPr>
          <p:cNvPicPr>
            <a:picLocks noChangeAspect="1"/>
          </p:cNvPicPr>
          <p:nvPr/>
        </p:nvPicPr>
        <p:blipFill>
          <a:blip r:embed="rId2"/>
          <a:stretch>
            <a:fillRect/>
          </a:stretch>
        </p:blipFill>
        <p:spPr>
          <a:xfrm>
            <a:off x="4521419" y="0"/>
            <a:ext cx="7035362" cy="6858000"/>
          </a:xfrm>
          <a:prstGeom prst="rect">
            <a:avLst/>
          </a:prstGeom>
        </p:spPr>
      </p:pic>
    </p:spTree>
    <p:extLst>
      <p:ext uri="{BB962C8B-B14F-4D97-AF65-F5344CB8AC3E}">
        <p14:creationId xmlns:p14="http://schemas.microsoft.com/office/powerpoint/2010/main" val="26274935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1002</Words>
  <Application>Microsoft Office PowerPoint</Application>
  <PresentationFormat>Widescreen</PresentationFormat>
  <Paragraphs>93</Paragraphs>
  <Slides>28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PowerPoint Presentation</vt:lpstr>
      <vt:lpstr>Introduction</vt:lpstr>
      <vt:lpstr>Introduction</vt:lpstr>
      <vt:lpstr>Introduction</vt:lpstr>
      <vt:lpstr>Introduction</vt:lpstr>
      <vt:lpstr>Introduction</vt:lpstr>
      <vt:lpstr>Background to the document</vt:lpstr>
      <vt:lpstr>Why a directory? </vt:lpstr>
      <vt:lpstr>Who is the directory for?</vt:lpstr>
      <vt:lpstr>Clarification of terms</vt:lpstr>
      <vt:lpstr>Prayer</vt:lpstr>
      <vt:lpstr>Prayer</vt:lpstr>
      <vt:lpstr>Prayer</vt:lpstr>
      <vt:lpstr>Celebrations of the Word</vt:lpstr>
      <vt:lpstr>Celebrations of the Word</vt:lpstr>
      <vt:lpstr>Celebrations of the Word</vt:lpstr>
      <vt:lpstr>Celebrations of the Word</vt:lpstr>
      <vt:lpstr>Liturgy</vt:lpstr>
      <vt:lpstr>Liturgy</vt:lpstr>
      <vt:lpstr>Together</vt:lpstr>
      <vt:lpstr>Together</vt:lpstr>
      <vt:lpstr>PowerPoint Presentation</vt:lpstr>
      <vt:lpstr>Structure and contents</vt:lpstr>
      <vt:lpstr>Part One —the foundations and themes of the document</vt:lpstr>
      <vt:lpstr>Part Two —the people who make up the school community and how we facilitate their engagement in prayer and liturgy.</vt:lpstr>
      <vt:lpstr>Part Three — develops the principles of prayer and liturgy in the context of the school community.</vt:lpstr>
      <vt:lpstr>Inclusion</vt:lpstr>
      <vt:lpstr>Orders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Colette Owen</dc:creator>
  <cp:lastModifiedBy>Colette Owen</cp:lastModifiedBy>
  <cp:revision>2</cp:revision>
  <dcterms:created xsi:type="dcterms:W3CDTF">2023-11-02T12:51:10Z</dcterms:created>
  <dcterms:modified xsi:type="dcterms:W3CDTF">2023-11-02T13:11:20Z</dcterms:modified>
</cp:coreProperties>
</file>