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4EF18-3283-4B3D-9003-916DD8802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8D030-E935-4079-B00E-DFDEF1314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88943-FF7C-440E-A167-02F59A2B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036-29D0-49E6-914C-8F3AC142956A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D3D5C-CCD9-49E7-890A-9FA57051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C0FED-BEE9-4E5E-BB9B-6DF1759C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4E7C-3AC0-4F32-9F23-9EDC08DA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70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EAB5-B06A-4883-8D0A-CF5A3C25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301C1-65B1-47B1-B316-36169C551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785C0-AE83-4854-9ADC-7CA48726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036-29D0-49E6-914C-8F3AC142956A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7C20-A9E5-4C36-A734-D4809309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EF536-2FD5-492A-8793-C16210C0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4E7C-3AC0-4F32-9F23-9EDC08DA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3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808BF2-32BC-481C-9CBD-F1452EBED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76F25-CA1D-48A3-82A9-6BB2CDB8D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2F045-C6B6-4E7C-BE23-A68B2242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036-29D0-49E6-914C-8F3AC142956A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DDEE1-771F-4188-BE4F-4EC288A1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56A42-5539-486A-A4C5-804949C0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4E7C-3AC0-4F32-9F23-9EDC08DA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41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AB6F-D221-4916-994A-7EA118614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2D17D-6151-44E4-97ED-065615D16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6168-9A4A-4AC9-8358-E91BE4D0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036-29D0-49E6-914C-8F3AC142956A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8DEF2-85E3-4B22-97F5-DE9F82D5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D3881-C236-476B-8D4F-5EC69A19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4E7C-3AC0-4F32-9F23-9EDC08DA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0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9E892-AC16-4231-856D-566F7D15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9411A-C8B5-4B11-8319-585E12638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0C539-4E82-47A2-83CB-DD3E04DC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036-29D0-49E6-914C-8F3AC142956A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7CA68-344A-4FB6-BD6F-17B34D68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ACDEC-52DA-48EE-AF1A-2C84478A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4E7C-3AC0-4F32-9F23-9EDC08DA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92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BF67-2696-47FA-A5A7-04AA61E3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6EF43-4D8A-4ACD-B04F-BD5BA3FEE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EE9CE-5900-405F-B998-19599D01A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17FB7-5032-4DD7-B57E-1A135D6AB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036-29D0-49E6-914C-8F3AC142956A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2F019-36EC-4FC9-988C-27E195BB2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7EF99-4D4C-4F87-A0A6-0763D1CE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4E7C-3AC0-4F32-9F23-9EDC08DA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24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4292-F932-4707-ADF7-98DA035E9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41675-752E-4FA9-B9AD-360428064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BC662-173A-4437-B6F1-8B79BE6CF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8CDD97-4101-4FD9-B0EF-7E4241360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078BEC-9AE1-4382-BB70-EA8F55223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0D0851-3F6C-4093-8B22-D57F5129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036-29D0-49E6-914C-8F3AC142956A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FB2CF4-1DC0-4CA7-B1EE-237E48A1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872D60-822F-45FE-B0E9-4A3067F6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4E7C-3AC0-4F32-9F23-9EDC08DA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81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099F9-F649-4429-B309-CF835511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559F15-6EE6-4796-9C9B-695EA4B9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036-29D0-49E6-914C-8F3AC142956A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B2530-1FB8-4F33-9661-3401E2E2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1E803-2934-45EE-BC1D-210689AE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4E7C-3AC0-4F32-9F23-9EDC08DA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61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32AD4-7ACF-44BF-84B9-0FD7077A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036-29D0-49E6-914C-8F3AC142956A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78916-9971-4BAE-A8FC-6E6CBA4B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3C30-DFCE-41DB-9451-CC5F9441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4E7C-3AC0-4F32-9F23-9EDC08DA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63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01B69-BFB6-4651-96AA-FF5728F5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CFF4B-1788-4899-AEDC-571AABDD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30E37-BEED-4242-B0F4-4CC525467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B0AB9-064D-4133-AD9B-9B7FDE42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036-29D0-49E6-914C-8F3AC142956A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86037-0023-4B8E-AC86-620274AC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79D37-58FA-4509-97E0-164EBB34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4E7C-3AC0-4F32-9F23-9EDC08DA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67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AB7B3-CDDA-4F85-B1EA-678CA1F64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7DF0CE-6F00-4C7F-AEA1-02314767A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5B289-13C1-4446-B627-AD275FA64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67234-36AC-40E4-A882-DC0019D8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036-29D0-49E6-914C-8F3AC142956A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56F82-E0FB-49B8-8292-6D232B95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D3B8-9A3A-4B9F-AB1C-2EEAA7EC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4E7C-3AC0-4F32-9F23-9EDC08DA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9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058C4-9BC4-4A93-A4A3-E424DD99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BC258-97D1-439A-AB8B-53BF4D979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BEA56-AEA5-4EFC-9823-1E277880F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05036-29D0-49E6-914C-8F3AC142956A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9F882-351F-427C-B4EC-6C0DF7ECF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04C97-99FB-4EBF-8858-BB8DACCF9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44E7C-3AC0-4F32-9F23-9EDC08DA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hape, background pattern&#10;&#10;Description automatically generated">
            <a:extLst>
              <a:ext uri="{FF2B5EF4-FFF2-40B4-BE49-F238E27FC236}">
                <a16:creationId xmlns:a16="http://schemas.microsoft.com/office/drawing/2014/main" id="{345ADBED-DA07-4F61-9017-ADCF5C3D0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82EA70-ECB6-47A1-8320-CAE29FB8F032}"/>
              </a:ext>
            </a:extLst>
          </p:cNvPr>
          <p:cNvSpPr txBox="1"/>
          <p:nvPr/>
        </p:nvSpPr>
        <p:spPr>
          <a:xfrm>
            <a:off x="748145" y="4930287"/>
            <a:ext cx="2752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Spring 2023</a:t>
            </a:r>
          </a:p>
          <a:p>
            <a:pPr algn="ctr"/>
            <a:r>
              <a:rPr lang="en-GB" sz="20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1B6B8-4A70-4835-8C00-7F7E2A576E24}"/>
              </a:ext>
            </a:extLst>
          </p:cNvPr>
          <p:cNvSpPr txBox="1"/>
          <p:nvPr/>
        </p:nvSpPr>
        <p:spPr>
          <a:xfrm>
            <a:off x="5024279" y="4884120"/>
            <a:ext cx="189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Autumn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51C505-F01E-4F61-9A8D-D4B124431447}"/>
              </a:ext>
            </a:extLst>
          </p:cNvPr>
          <p:cNvSpPr txBox="1"/>
          <p:nvPr/>
        </p:nvSpPr>
        <p:spPr>
          <a:xfrm>
            <a:off x="9011078" y="4885407"/>
            <a:ext cx="1615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Early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7D460-4945-68BF-4626-DF05CBA75809}"/>
              </a:ext>
            </a:extLst>
          </p:cNvPr>
          <p:cNvSpPr txBox="1"/>
          <p:nvPr/>
        </p:nvSpPr>
        <p:spPr>
          <a:xfrm>
            <a:off x="7319294" y="5776038"/>
            <a:ext cx="24057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2000" b="0" i="0" dirty="0">
                <a:solidFill>
                  <a:schemeClr val="bg1"/>
                </a:solidFill>
                <a:effectLst/>
              </a:rPr>
              <a:t>£</a:t>
            </a:r>
            <a:r>
              <a:rPr lang="en-GB" sz="2000" dirty="0">
                <a:solidFill>
                  <a:schemeClr val="bg1"/>
                </a:solidFill>
              </a:rPr>
              <a:t>16.99</a:t>
            </a:r>
            <a:r>
              <a:rPr lang="en-GB" sz="2000" b="0" i="0" dirty="0">
                <a:solidFill>
                  <a:schemeClr val="bg1"/>
                </a:solidFill>
                <a:effectLst/>
              </a:rPr>
              <a:t> per book </a:t>
            </a:r>
          </a:p>
          <a:p>
            <a:pPr algn="l" rtl="0" fontAlgn="base"/>
            <a:r>
              <a:rPr lang="en-GB" sz="2000" b="0" i="0" dirty="0">
                <a:solidFill>
                  <a:schemeClr val="bg1"/>
                </a:solidFill>
                <a:effectLst/>
              </a:rPr>
              <a:t>£4.50 per </a:t>
            </a:r>
            <a:r>
              <a:rPr lang="en-GB" sz="2000" b="0" i="0" dirty="0" err="1">
                <a:solidFill>
                  <a:schemeClr val="bg1"/>
                </a:solidFill>
                <a:effectLst/>
              </a:rPr>
              <a:t>ebook</a:t>
            </a:r>
            <a:endParaRPr lang="en-GB" sz="2000" b="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CF5B183-FA83-7588-7FB3-A5F5BF00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7" y="711016"/>
            <a:ext cx="3210294" cy="415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37B95B2-E4DE-6FB9-F0A4-330BB77AC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16" y="705455"/>
            <a:ext cx="3210294" cy="415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6EC7670-7699-2595-7948-AF9C6D559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59" y="705455"/>
            <a:ext cx="3210294" cy="415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1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hape, background pattern&#10;&#10;Description automatically generated">
            <a:extLst>
              <a:ext uri="{FF2B5EF4-FFF2-40B4-BE49-F238E27FC236}">
                <a16:creationId xmlns:a16="http://schemas.microsoft.com/office/drawing/2014/main" id="{345ADBED-DA07-4F61-9017-ADCF5C3D0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D68D78-F1F3-6C54-B03F-BB841098E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8" y="514719"/>
            <a:ext cx="4656622" cy="5915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FE2D2C-F49F-5660-401D-3A203E012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474" y="496210"/>
            <a:ext cx="4656622" cy="591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0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hape, background pattern&#10;&#10;Description automatically generated">
            <a:extLst>
              <a:ext uri="{FF2B5EF4-FFF2-40B4-BE49-F238E27FC236}">
                <a16:creationId xmlns:a16="http://schemas.microsoft.com/office/drawing/2014/main" id="{345ADBED-DA07-4F61-9017-ADCF5C3D0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7DB3C7-6AD5-728F-1D7E-666107E37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95" y="419948"/>
            <a:ext cx="4641009" cy="5932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F07FD6-5682-51C0-5807-039F7719A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475" y="441351"/>
            <a:ext cx="4641010" cy="593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7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hape, background pattern&#10;&#10;Description automatically generated">
            <a:extLst>
              <a:ext uri="{FF2B5EF4-FFF2-40B4-BE49-F238E27FC236}">
                <a16:creationId xmlns:a16="http://schemas.microsoft.com/office/drawing/2014/main" id="{345ADBED-DA07-4F61-9017-ADCF5C3D0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2F9B938-396B-43D3-8E62-804D79C7B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9" y="1504935"/>
            <a:ext cx="2943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70B3E38-233F-42BF-A0FC-463CEA4D4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37" y="1504935"/>
            <a:ext cx="2933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1D6EE7F-C29A-4A25-B9AC-D45B8ADF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5" y="1504935"/>
            <a:ext cx="2943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721C44-0417-4177-8AA8-4B33D474E711}"/>
              </a:ext>
            </a:extLst>
          </p:cNvPr>
          <p:cNvSpPr txBox="1"/>
          <p:nvPr/>
        </p:nvSpPr>
        <p:spPr>
          <a:xfrm>
            <a:off x="709030" y="639193"/>
            <a:ext cx="752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Digital teaching and learning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D2EF6C-14C1-429C-855C-634674916262}"/>
              </a:ext>
            </a:extLst>
          </p:cNvPr>
          <p:cNvSpPr txBox="1"/>
          <p:nvPr/>
        </p:nvSpPr>
        <p:spPr>
          <a:xfrm>
            <a:off x="442330" y="5027365"/>
            <a:ext cx="6115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Quizzes · presentations · worksheets · teacher notes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</a:rPr>
              <a:t>£100 +VAT each for an annual subscription</a:t>
            </a:r>
            <a:endParaRPr lang="en-GB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E85CA-57E6-AF69-412A-67DA94940667}"/>
              </a:ext>
            </a:extLst>
          </p:cNvPr>
          <p:cNvSpPr txBox="1"/>
          <p:nvPr/>
        </p:nvSpPr>
        <p:spPr>
          <a:xfrm>
            <a:off x="1014391" y="4444512"/>
            <a:ext cx="2752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Spring 2023</a:t>
            </a:r>
          </a:p>
          <a:p>
            <a:pPr algn="ctr"/>
            <a:r>
              <a:rPr lang="en-GB" sz="2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6EC7F-6B3A-A9F1-BB25-FF39C5ABDC36}"/>
              </a:ext>
            </a:extLst>
          </p:cNvPr>
          <p:cNvSpPr txBox="1"/>
          <p:nvPr/>
        </p:nvSpPr>
        <p:spPr>
          <a:xfrm>
            <a:off x="5147416" y="4450922"/>
            <a:ext cx="189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Autumn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90140-A1B5-5EB3-4478-A6EDDE794294}"/>
              </a:ext>
            </a:extLst>
          </p:cNvPr>
          <p:cNvSpPr txBox="1"/>
          <p:nvPr/>
        </p:nvSpPr>
        <p:spPr>
          <a:xfrm>
            <a:off x="9144428" y="4484533"/>
            <a:ext cx="1615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Spring 2024</a:t>
            </a:r>
          </a:p>
        </p:txBody>
      </p:sp>
    </p:spTree>
    <p:extLst>
      <p:ext uri="{BB962C8B-B14F-4D97-AF65-F5344CB8AC3E}">
        <p14:creationId xmlns:p14="http://schemas.microsoft.com/office/powerpoint/2010/main" val="300600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hape, background pattern&#10;&#10;Description automatically generated">
            <a:extLst>
              <a:ext uri="{FF2B5EF4-FFF2-40B4-BE49-F238E27FC236}">
                <a16:creationId xmlns:a16="http://schemas.microsoft.com/office/drawing/2014/main" id="{345ADBED-DA07-4F61-9017-ADCF5C3D0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ACDA49-6CEE-4C64-BD17-99E21801C1FE}"/>
              </a:ext>
            </a:extLst>
          </p:cNvPr>
          <p:cNvSpPr txBox="1"/>
          <p:nvPr/>
        </p:nvSpPr>
        <p:spPr>
          <a:xfrm>
            <a:off x="359411" y="1065447"/>
            <a:ext cx="8932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To see further sample material and pre-order, please email</a:t>
            </a:r>
            <a:r>
              <a:rPr lang="en-GB" sz="3200" b="1" dirty="0"/>
              <a:t> RE.Team@hodder.co.uk </a:t>
            </a:r>
            <a:r>
              <a:rPr lang="en-GB" sz="3200" dirty="0"/>
              <a:t>with your school name and postcode.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8A82BD-CB69-43B4-92D9-26C24D89A942}"/>
              </a:ext>
            </a:extLst>
          </p:cNvPr>
          <p:cNvSpPr txBox="1"/>
          <p:nvPr/>
        </p:nvSpPr>
        <p:spPr>
          <a:xfrm>
            <a:off x="359410" y="2855773"/>
            <a:ext cx="8932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Follow us on Twitter: </a:t>
            </a:r>
            <a:r>
              <a:rPr lang="en-GB" sz="3200" b="1" dirty="0"/>
              <a:t>@hodderRE</a:t>
            </a:r>
          </a:p>
        </p:txBody>
      </p:sp>
    </p:spTree>
    <p:extLst>
      <p:ext uri="{BB962C8B-B14F-4D97-AF65-F5344CB8AC3E}">
        <p14:creationId xmlns:p14="http://schemas.microsoft.com/office/powerpoint/2010/main" val="1538538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77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Cailin Phoenix</dc:creator>
  <cp:lastModifiedBy>Euan Wallace</cp:lastModifiedBy>
  <cp:revision>11</cp:revision>
  <dcterms:created xsi:type="dcterms:W3CDTF">2022-05-05T12:11:48Z</dcterms:created>
  <dcterms:modified xsi:type="dcterms:W3CDTF">2023-01-25T17:33:11Z</dcterms:modified>
</cp:coreProperties>
</file>