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6" r:id="rId2"/>
  </p:sldMasterIdLst>
  <p:notesMasterIdLst>
    <p:notesMasterId r:id="rId17"/>
  </p:notesMasterIdLst>
  <p:sldIdLst>
    <p:sldId id="256" r:id="rId3"/>
    <p:sldId id="268" r:id="rId4"/>
    <p:sldId id="286" r:id="rId5"/>
    <p:sldId id="285" r:id="rId6"/>
    <p:sldId id="284" r:id="rId7"/>
    <p:sldId id="274" r:id="rId8"/>
    <p:sldId id="287" r:id="rId9"/>
    <p:sldId id="289" r:id="rId10"/>
    <p:sldId id="288" r:id="rId11"/>
    <p:sldId id="290" r:id="rId12"/>
    <p:sldId id="291" r:id="rId13"/>
    <p:sldId id="276" r:id="rId14"/>
    <p:sldId id="280" r:id="rId15"/>
    <p:sldId id="279"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DM Serif Display" pitchFamily="2" charset="0"/>
      <p:regular r:id="rId22"/>
      <p:italic r:id="rId23"/>
    </p:embeddedFont>
    <p:embeddedFont>
      <p:font typeface="Open Sans" panose="020B0606030504020204" pitchFamily="34" charset="0"/>
      <p:regular r:id="rId24"/>
      <p:bold r:id="rId25"/>
      <p:italic r:id="rId26"/>
      <p:boldItalic r:id="rId27"/>
    </p:embeddedFont>
    <p:embeddedFont>
      <p:font typeface="Open Sans Light" panose="020B0306030504020204" pitchFamily="34" charset="0"/>
      <p:regular r:id="rId28"/>
      <p:italic r:id="rId29"/>
    </p:embeddedFont>
    <p:embeddedFont>
      <p:font typeface="Source Sans Pro" panose="020B0503030403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ip Robin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35cf855de2_0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35cf855de2_0_1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3" name="Google Shape;333;g135cf855de2_0_1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13</a:t>
            </a:fld>
            <a:endParaRPr/>
          </a:p>
        </p:txBody>
      </p:sp>
    </p:spTree>
    <p:extLst>
      <p:ext uri="{BB962C8B-B14F-4D97-AF65-F5344CB8AC3E}">
        <p14:creationId xmlns:p14="http://schemas.microsoft.com/office/powerpoint/2010/main" val="4060091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34fafde71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Last 10 mins</a:t>
            </a:r>
            <a:endParaRPr/>
          </a:p>
        </p:txBody>
      </p:sp>
      <p:sp>
        <p:nvSpPr>
          <p:cNvPr id="348" name="Google Shape;348;g134fafde71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35cf855de2_0_1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35cf855de2_0_1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g135cf855de2_0_1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35cf855de2_0_1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35cf855de2_0_1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g135cf855de2_0_1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C1D15-B5DE-4BD5-A4FB-8CE7A139D4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44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C1D15-B5DE-4BD5-A4FB-8CE7A139D4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811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C1D15-B5DE-4BD5-A4FB-8CE7A139D4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407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A reminder that we have activity worksheets with sentence starters and hints for every lesson in the book. It’s been commented frequently that the content of the RED is very challenging, so these worksheets aim to support students in engaging with and answering questions on this content.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C1D15-B5DE-4BD5-A4FB-8CE7A139D4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6449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A reminder that we will include comprehensive assessment support on Kerboodle to accompany the end-of chapter assessments in the Student Book. This will include a detailed Assessment and marking guidance document for teachers to support them in marking student answers. Answers guidance for the end-of-chapter extended writing activities is split into three bands: developing, secure and extending. Sample answers are provided to demonstrate to teachers how a student working at each level might respond to a question.</a:t>
            </a:r>
          </a:p>
          <a:p>
            <a:pPr>
              <a:lnSpc>
                <a:spcPct val="107000"/>
              </a:lnSpc>
              <a:spcAft>
                <a:spcPts val="800"/>
              </a:spcAft>
            </a:pPr>
            <a:endParaRPr lang="en-GB"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Arial" panose="020B0604020202020204" pitchFamily="34" charset="0"/>
              </a:rPr>
              <a:t>Minh Ha will now talk to you about our competition.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C1D15-B5DE-4BD5-A4FB-8CE7A139D48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728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35cf855de2_0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35cf855de2_0_1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g135cf855de2_0_1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ntroduction Slide">
  <p:cSld name="Introduction Slide">
    <p:bg>
      <p:bgPr>
        <a:solidFill>
          <a:schemeClr val="lt1"/>
        </a:solidFill>
        <a:effectLst/>
      </p:bgPr>
    </p:bg>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432000" y="1260000"/>
            <a:ext cx="9162574"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3000"/>
              <a:buFont typeface="DM Serif Display"/>
              <a:buNone/>
              <a:defRPr sz="3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432000" y="2088000"/>
            <a:ext cx="9144000" cy="2340000"/>
          </a:xfrm>
          <a:prstGeom prst="rect">
            <a:avLst/>
          </a:prstGeom>
          <a:noFill/>
          <a:ln>
            <a:noFill/>
          </a:ln>
        </p:spPr>
        <p:txBody>
          <a:bodyPr spcFirstLastPara="1" wrap="square" lIns="0" tIns="0" rIns="0" bIns="0" anchor="t" anchorCtr="0">
            <a:noAutofit/>
          </a:bodyPr>
          <a:lstStyle>
            <a:lvl1pPr lvl="0" algn="l">
              <a:lnSpc>
                <a:spcPct val="105000"/>
              </a:lnSpc>
              <a:spcBef>
                <a:spcPts val="0"/>
              </a:spcBef>
              <a:spcAft>
                <a:spcPts val="0"/>
              </a:spcAft>
              <a:buClr>
                <a:schemeClr val="dk2"/>
              </a:buClr>
              <a:buSzPts val="2400"/>
              <a:buNone/>
              <a:defRPr sz="2400">
                <a:solidFill>
                  <a:schemeClr val="dk2"/>
                </a:solidFill>
              </a:defRPr>
            </a:lvl1pPr>
            <a:lvl2pPr lvl="1" algn="ctr">
              <a:lnSpc>
                <a:spcPct val="105000"/>
              </a:lnSpc>
              <a:spcBef>
                <a:spcPts val="0"/>
              </a:spcBef>
              <a:spcAft>
                <a:spcPts val="0"/>
              </a:spcAft>
              <a:buClr>
                <a:schemeClr val="dk2"/>
              </a:buClr>
              <a:buSzPts val="2000"/>
              <a:buNone/>
              <a:defRPr sz="2000"/>
            </a:lvl2pPr>
            <a:lvl3pPr lvl="2" algn="ctr">
              <a:lnSpc>
                <a:spcPct val="105000"/>
              </a:lnSpc>
              <a:spcBef>
                <a:spcPts val="0"/>
              </a:spcBef>
              <a:spcAft>
                <a:spcPts val="0"/>
              </a:spcAft>
              <a:buClr>
                <a:schemeClr val="dk2"/>
              </a:buClr>
              <a:buSzPts val="1800"/>
              <a:buNone/>
              <a:defRPr sz="1800"/>
            </a:lvl3pPr>
            <a:lvl4pPr lvl="3" algn="ctr">
              <a:lnSpc>
                <a:spcPct val="105000"/>
              </a:lnSpc>
              <a:spcBef>
                <a:spcPts val="0"/>
              </a:spcBef>
              <a:spcAft>
                <a:spcPts val="0"/>
              </a:spcAft>
              <a:buClr>
                <a:schemeClr val="dk2"/>
              </a:buClr>
              <a:buSzPts val="1600"/>
              <a:buNone/>
              <a:defRPr sz="1600"/>
            </a:lvl4pPr>
            <a:lvl5pPr lvl="4" algn="ctr">
              <a:lnSpc>
                <a:spcPct val="105000"/>
              </a:lnSpc>
              <a:spcBef>
                <a:spcPts val="800"/>
              </a:spcBef>
              <a:spcAft>
                <a:spcPts val="0"/>
              </a:spcAft>
              <a:buClr>
                <a:schemeClr val="dk2"/>
              </a:buClr>
              <a:buSzPts val="1600"/>
              <a:buNone/>
              <a:defRPr sz="1600"/>
            </a:lvl5pPr>
            <a:lvl6pPr lvl="5" algn="ctr">
              <a:lnSpc>
                <a:spcPct val="105000"/>
              </a:lnSpc>
              <a:spcBef>
                <a:spcPts val="800"/>
              </a:spcBef>
              <a:spcAft>
                <a:spcPts val="0"/>
              </a:spcAft>
              <a:buClr>
                <a:schemeClr val="dk2"/>
              </a:buClr>
              <a:buSzPts val="1600"/>
              <a:buNone/>
              <a:defRPr sz="1600"/>
            </a:lvl6pPr>
            <a:lvl7pPr lvl="6" algn="ctr">
              <a:lnSpc>
                <a:spcPct val="105000"/>
              </a:lnSpc>
              <a:spcBef>
                <a:spcPts val="600"/>
              </a:spcBef>
              <a:spcAft>
                <a:spcPts val="0"/>
              </a:spcAft>
              <a:buClr>
                <a:schemeClr val="dk2"/>
              </a:buClr>
              <a:buSzPts val="1600"/>
              <a:buNone/>
              <a:defRPr sz="1600"/>
            </a:lvl7pPr>
            <a:lvl8pPr lvl="7" algn="ctr">
              <a:lnSpc>
                <a:spcPct val="105000"/>
              </a:lnSpc>
              <a:spcBef>
                <a:spcPts val="800"/>
              </a:spcBef>
              <a:spcAft>
                <a:spcPts val="0"/>
              </a:spcAft>
              <a:buClr>
                <a:schemeClr val="dk2"/>
              </a:buClr>
              <a:buSzPts val="1600"/>
              <a:buNone/>
              <a:defRPr sz="1600"/>
            </a:lvl8pPr>
            <a:lvl9pPr lvl="8" algn="ctr">
              <a:lnSpc>
                <a:spcPct val="105000"/>
              </a:lnSpc>
              <a:spcBef>
                <a:spcPts val="0"/>
              </a:spcBef>
              <a:spcAft>
                <a:spcPts val="0"/>
              </a:spcAft>
              <a:buClr>
                <a:schemeClr val="dk2"/>
              </a:buClr>
              <a:buSzPts val="1600"/>
              <a:buNone/>
              <a:defRPr sz="1600"/>
            </a:lvl9pPr>
          </a:lstStyle>
          <a:p>
            <a:endParaRPr/>
          </a:p>
        </p:txBody>
      </p:sp>
      <p:sp>
        <p:nvSpPr>
          <p:cNvPr id="17" name="Google Shape;17;p2"/>
          <p:cNvSpPr txBox="1">
            <a:spLocks noGrp="1"/>
          </p:cNvSpPr>
          <p:nvPr>
            <p:ph type="ftr" idx="11"/>
          </p:nvPr>
        </p:nvSpPr>
        <p:spPr>
          <a:xfrm>
            <a:off x="432000" y="6516000"/>
            <a:ext cx="4704000" cy="216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100" b="0" i="0" cap="none">
                <a:solidFill>
                  <a:schemeClr val="dk2"/>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p:nvPr/>
        </p:nvSpPr>
        <p:spPr>
          <a:xfrm>
            <a:off x="13462355" y="-351692"/>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0" i="0" u="none" strike="noStrike" cap="none">
              <a:solidFill>
                <a:schemeClr val="dk2"/>
              </a:solidFill>
              <a:latin typeface="Open Sans"/>
              <a:ea typeface="Open Sans"/>
              <a:cs typeface="Open Sans"/>
              <a:sym typeface="Open Sans"/>
            </a:endParaRPr>
          </a:p>
        </p:txBody>
      </p:sp>
      <p:cxnSp>
        <p:nvCxnSpPr>
          <p:cNvPr id="19" name="Google Shape;19;p2"/>
          <p:cNvCxnSpPr/>
          <p:nvPr/>
        </p:nvCxnSpPr>
        <p:spPr>
          <a:xfrm>
            <a:off x="0" y="6372000"/>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20" name="Google Shape;20;p2"/>
          <p:cNvSpPr txBox="1">
            <a:spLocks noGrp="1"/>
          </p:cNvSpPr>
          <p:nvPr>
            <p:ph type="sldNum" idx="12"/>
          </p:nvPr>
        </p:nvSpPr>
        <p:spPr>
          <a:xfrm>
            <a:off x="11304000" y="6516000"/>
            <a:ext cx="48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sz="1100" b="0" i="0" u="none" strike="noStrike" cap="none">
                <a:solidFill>
                  <a:schemeClr val="dk1"/>
                </a:solidFill>
                <a:latin typeface="Open Sans"/>
                <a:ea typeface="Open Sans"/>
                <a:cs typeface="Open Sans"/>
                <a:sym typeface="Open Sans"/>
              </a:defRPr>
            </a:lvl1pPr>
            <a:lvl2pPr marL="0" lvl="1" indent="0" algn="r">
              <a:spcBef>
                <a:spcPts val="0"/>
              </a:spcBef>
              <a:buNone/>
              <a:defRPr sz="1100" b="0" i="0" u="none" strike="noStrike" cap="none">
                <a:solidFill>
                  <a:schemeClr val="dk1"/>
                </a:solidFill>
                <a:latin typeface="Open Sans"/>
                <a:ea typeface="Open Sans"/>
                <a:cs typeface="Open Sans"/>
                <a:sym typeface="Open Sans"/>
              </a:defRPr>
            </a:lvl2pPr>
            <a:lvl3pPr marL="0" lvl="2" indent="0" algn="r">
              <a:spcBef>
                <a:spcPts val="0"/>
              </a:spcBef>
              <a:buNone/>
              <a:defRPr sz="1100" b="0" i="0" u="none" strike="noStrike" cap="none">
                <a:solidFill>
                  <a:schemeClr val="dk1"/>
                </a:solidFill>
                <a:latin typeface="Open Sans"/>
                <a:ea typeface="Open Sans"/>
                <a:cs typeface="Open Sans"/>
                <a:sym typeface="Open Sans"/>
              </a:defRPr>
            </a:lvl3pPr>
            <a:lvl4pPr marL="0" lvl="3" indent="0" algn="r">
              <a:spcBef>
                <a:spcPts val="0"/>
              </a:spcBef>
              <a:buNone/>
              <a:defRPr sz="1100" b="0" i="0" u="none" strike="noStrike" cap="none">
                <a:solidFill>
                  <a:schemeClr val="dk1"/>
                </a:solidFill>
                <a:latin typeface="Open Sans"/>
                <a:ea typeface="Open Sans"/>
                <a:cs typeface="Open Sans"/>
                <a:sym typeface="Open Sans"/>
              </a:defRPr>
            </a:lvl4pPr>
            <a:lvl5pPr marL="0" lvl="4" indent="0" algn="r">
              <a:spcBef>
                <a:spcPts val="0"/>
              </a:spcBef>
              <a:buNone/>
              <a:defRPr sz="1100" b="0" i="0" u="none" strike="noStrike" cap="none">
                <a:solidFill>
                  <a:schemeClr val="dk1"/>
                </a:solidFill>
                <a:latin typeface="Open Sans"/>
                <a:ea typeface="Open Sans"/>
                <a:cs typeface="Open Sans"/>
                <a:sym typeface="Open Sans"/>
              </a:defRPr>
            </a:lvl5pPr>
            <a:lvl6pPr marL="0" lvl="5" indent="0" algn="r">
              <a:spcBef>
                <a:spcPts val="0"/>
              </a:spcBef>
              <a:buNone/>
              <a:defRPr sz="1100" b="0" i="0" u="none" strike="noStrike" cap="none">
                <a:solidFill>
                  <a:schemeClr val="dk1"/>
                </a:solidFill>
                <a:latin typeface="Open Sans"/>
                <a:ea typeface="Open Sans"/>
                <a:cs typeface="Open Sans"/>
                <a:sym typeface="Open Sans"/>
              </a:defRPr>
            </a:lvl6pPr>
            <a:lvl7pPr marL="0" lvl="6" indent="0" algn="r">
              <a:spcBef>
                <a:spcPts val="0"/>
              </a:spcBef>
              <a:buNone/>
              <a:defRPr sz="1100" b="0" i="0" u="none" strike="noStrike" cap="none">
                <a:solidFill>
                  <a:schemeClr val="dk1"/>
                </a:solidFill>
                <a:latin typeface="Open Sans"/>
                <a:ea typeface="Open Sans"/>
                <a:cs typeface="Open Sans"/>
                <a:sym typeface="Open Sans"/>
              </a:defRPr>
            </a:lvl7pPr>
            <a:lvl8pPr marL="0" lvl="7" indent="0" algn="r">
              <a:spcBef>
                <a:spcPts val="0"/>
              </a:spcBef>
              <a:buNone/>
              <a:defRPr sz="1100" b="0" i="0" u="none" strike="noStrike" cap="none">
                <a:solidFill>
                  <a:schemeClr val="dk1"/>
                </a:solidFill>
                <a:latin typeface="Open Sans"/>
                <a:ea typeface="Open Sans"/>
                <a:cs typeface="Open Sans"/>
                <a:sym typeface="Open Sans"/>
              </a:defRPr>
            </a:lvl8pPr>
            <a:lvl9pPr marL="0" lvl="8" indent="0" algn="r">
              <a:spcBef>
                <a:spcPts val="0"/>
              </a:spcBef>
              <a:buNone/>
              <a:defRPr sz="1100" b="0" i="0" u="none" strike="noStrike" cap="none">
                <a:solidFill>
                  <a:schemeClr val="dk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
        <p:nvSpPr>
          <p:cNvPr id="21" name="Google Shape;21;p2"/>
          <p:cNvSpPr txBox="1"/>
          <p:nvPr/>
        </p:nvSpPr>
        <p:spPr>
          <a:xfrm>
            <a:off x="0" y="828961"/>
            <a:ext cx="12192000" cy="6029039"/>
          </a:xfrm>
          <a:prstGeom prst="rect">
            <a:avLst/>
          </a:prstGeom>
          <a:solidFill>
            <a:srgbClr val="07989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200" b="0" i="0" u="none" strike="noStrike" cap="none">
              <a:solidFill>
                <a:schemeClr val="dk2"/>
              </a:solidFill>
              <a:latin typeface="Open Sans"/>
              <a:ea typeface="Open Sans"/>
              <a:cs typeface="Open Sans"/>
              <a:sym typeface="Open Sans"/>
            </a:endParaRPr>
          </a:p>
        </p:txBody>
      </p:sp>
      <p:sp>
        <p:nvSpPr>
          <p:cNvPr id="22" name="Google Shape;22;p2"/>
          <p:cNvSpPr/>
          <p:nvPr/>
        </p:nvSpPr>
        <p:spPr>
          <a:xfrm>
            <a:off x="0" y="0"/>
            <a:ext cx="12192000" cy="900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Open Sans"/>
              <a:ea typeface="Open Sans"/>
              <a:cs typeface="Open Sans"/>
              <a:sym typeface="Open Sans"/>
            </a:endParaRPr>
          </a:p>
        </p:txBody>
      </p:sp>
      <p:pic>
        <p:nvPicPr>
          <p:cNvPr id="23" name="Google Shape;23;p2"/>
          <p:cNvPicPr preferRelativeResize="0"/>
          <p:nvPr/>
        </p:nvPicPr>
        <p:blipFill rotWithShape="1">
          <a:blip r:embed="rId2">
            <a:alphaModFix/>
          </a:blip>
          <a:srcRect/>
          <a:stretch/>
        </p:blipFill>
        <p:spPr>
          <a:xfrm>
            <a:off x="404495" y="228165"/>
            <a:ext cx="1932305" cy="44722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lumn">
  <p:cSld name="Three Column">
    <p:spTree>
      <p:nvGrpSpPr>
        <p:cNvPr id="1" name="Shape 98"/>
        <p:cNvGrpSpPr/>
        <p:nvPr/>
      </p:nvGrpSpPr>
      <p:grpSpPr>
        <a:xfrm>
          <a:off x="0" y="0"/>
          <a:ext cx="0" cy="0"/>
          <a:chOff x="0" y="0"/>
          <a:chExt cx="0" cy="0"/>
        </a:xfrm>
      </p:grpSpPr>
      <p:sp>
        <p:nvSpPr>
          <p:cNvPr id="99" name="Google Shape;99;p14"/>
          <p:cNvSpPr/>
          <p:nvPr/>
        </p:nvSpPr>
        <p:spPr>
          <a:xfrm>
            <a:off x="0" y="0"/>
            <a:ext cx="12192000" cy="90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Open Sans"/>
              <a:ea typeface="Open Sans"/>
              <a:cs typeface="Open Sans"/>
              <a:sym typeface="Open Sans"/>
            </a:endParaRPr>
          </a:p>
        </p:txBody>
      </p:sp>
      <p:sp>
        <p:nvSpPr>
          <p:cNvPr id="100" name="Google Shape;100;p14"/>
          <p:cNvSpPr txBox="1">
            <a:spLocks noGrp="1"/>
          </p:cNvSpPr>
          <p:nvPr>
            <p:ph type="ftr" idx="11"/>
          </p:nvPr>
        </p:nvSpPr>
        <p:spPr>
          <a:xfrm>
            <a:off x="432000" y="6516000"/>
            <a:ext cx="4704000" cy="216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100" b="0" i="0" cap="none">
                <a:solidFill>
                  <a:schemeClr val="dk2"/>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01" name="Google Shape;101;p14"/>
          <p:cNvCxnSpPr/>
          <p:nvPr/>
        </p:nvCxnSpPr>
        <p:spPr>
          <a:xfrm>
            <a:off x="0" y="6372000"/>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102" name="Google Shape;102;p14"/>
          <p:cNvSpPr txBox="1">
            <a:spLocks noGrp="1"/>
          </p:cNvSpPr>
          <p:nvPr>
            <p:ph type="body" idx="1"/>
          </p:nvPr>
        </p:nvSpPr>
        <p:spPr>
          <a:xfrm>
            <a:off x="432000" y="1260000"/>
            <a:ext cx="3600449" cy="4933481"/>
          </a:xfrm>
          <a:prstGeom prst="rect">
            <a:avLst/>
          </a:prstGeom>
          <a:noFill/>
          <a:ln>
            <a:noFill/>
          </a:ln>
        </p:spPr>
        <p:txBody>
          <a:bodyPr spcFirstLastPara="1" wrap="square" lIns="0" tIns="0" rIns="0" bIns="0" anchor="t" anchorCtr="0">
            <a:noAutofit/>
          </a:bodyPr>
          <a:lstStyle>
            <a:lvl1pPr marL="457200" lvl="0" indent="-228600" algn="l">
              <a:lnSpc>
                <a:spcPct val="105000"/>
              </a:lnSpc>
              <a:spcBef>
                <a:spcPts val="0"/>
              </a:spcBef>
              <a:spcAft>
                <a:spcPts val="0"/>
              </a:spcAft>
              <a:buClr>
                <a:schemeClr val="dk2"/>
              </a:buClr>
              <a:buSzPts val="1200"/>
              <a:buNone/>
              <a:defRPr sz="1200"/>
            </a:lvl1pPr>
            <a:lvl2pPr marL="914400" lvl="1" indent="-228600" algn="l">
              <a:lnSpc>
                <a:spcPct val="105000"/>
              </a:lnSpc>
              <a:spcBef>
                <a:spcPts val="0"/>
              </a:spcBef>
              <a:spcAft>
                <a:spcPts val="0"/>
              </a:spcAft>
              <a:buClr>
                <a:schemeClr val="dk2"/>
              </a:buClr>
              <a:buSzPts val="1200"/>
              <a:buNone/>
              <a:defRPr sz="1200"/>
            </a:lvl2pPr>
            <a:lvl3pPr marL="1371600" lvl="2" indent="-304800" algn="l">
              <a:lnSpc>
                <a:spcPct val="105000"/>
              </a:lnSpc>
              <a:spcBef>
                <a:spcPts val="0"/>
              </a:spcBef>
              <a:spcAft>
                <a:spcPts val="0"/>
              </a:spcAft>
              <a:buClr>
                <a:schemeClr val="dk2"/>
              </a:buClr>
              <a:buSzPts val="1200"/>
              <a:buChar char="–"/>
              <a:defRPr sz="1200"/>
            </a:lvl3pPr>
            <a:lvl4pPr marL="1828800" lvl="3" indent="-304800" algn="l">
              <a:lnSpc>
                <a:spcPct val="105000"/>
              </a:lnSpc>
              <a:spcBef>
                <a:spcPts val="0"/>
              </a:spcBef>
              <a:spcAft>
                <a:spcPts val="0"/>
              </a:spcAft>
              <a:buClr>
                <a:schemeClr val="dk2"/>
              </a:buClr>
              <a:buSzPts val="1200"/>
              <a:buChar char="•"/>
              <a:defRPr sz="1200"/>
            </a:lvl4pPr>
            <a:lvl5pPr marL="2286000" lvl="4" indent="-228600" algn="l">
              <a:lnSpc>
                <a:spcPct val="105000"/>
              </a:lnSpc>
              <a:spcBef>
                <a:spcPts val="800"/>
              </a:spcBef>
              <a:spcAft>
                <a:spcPts val="0"/>
              </a:spcAft>
              <a:buClr>
                <a:schemeClr val="dk2"/>
              </a:buClr>
              <a:buSzPts val="1200"/>
              <a:buNone/>
              <a:defRPr sz="1200"/>
            </a:lvl5pPr>
            <a:lvl6pPr marL="2743200" lvl="5" indent="-342900" algn="l">
              <a:lnSpc>
                <a:spcPct val="105000"/>
              </a:lnSpc>
              <a:spcBef>
                <a:spcPts val="800"/>
              </a:spcBef>
              <a:spcAft>
                <a:spcPts val="0"/>
              </a:spcAft>
              <a:buClr>
                <a:schemeClr val="dk2"/>
              </a:buClr>
              <a:buSzPts val="1800"/>
              <a:buAutoNum type="arabicPeriod"/>
              <a:defRPr/>
            </a:lvl6pPr>
            <a:lvl7pPr marL="3200400" lvl="6" indent="-342900" algn="l">
              <a:lnSpc>
                <a:spcPct val="105000"/>
              </a:lnSpc>
              <a:spcBef>
                <a:spcPts val="600"/>
              </a:spcBef>
              <a:spcAft>
                <a:spcPts val="0"/>
              </a:spcAft>
              <a:buClr>
                <a:schemeClr val="dk2"/>
              </a:buClr>
              <a:buSzPts val="1800"/>
              <a:buChar char="•"/>
              <a:defRPr/>
            </a:lvl7pPr>
            <a:lvl8pPr marL="3657600" lvl="7" indent="-228600" algn="l">
              <a:lnSpc>
                <a:spcPct val="105000"/>
              </a:lnSpc>
              <a:spcBef>
                <a:spcPts val="800"/>
              </a:spcBef>
              <a:spcAft>
                <a:spcPts val="0"/>
              </a:spcAft>
              <a:buClr>
                <a:schemeClr val="dk2"/>
              </a:buClr>
              <a:buSzPts val="1800"/>
              <a:buNone/>
              <a:defRPr/>
            </a:lvl8pPr>
            <a:lvl9pPr marL="4114800" lvl="8" indent="-228600" algn="l">
              <a:lnSpc>
                <a:spcPct val="105000"/>
              </a:lnSpc>
              <a:spcBef>
                <a:spcPts val="0"/>
              </a:spcBef>
              <a:spcAft>
                <a:spcPts val="0"/>
              </a:spcAft>
              <a:buClr>
                <a:schemeClr val="dk2"/>
              </a:buClr>
              <a:buSzPts val="1800"/>
              <a:buNone/>
              <a:defRPr/>
            </a:lvl9pPr>
          </a:lstStyle>
          <a:p>
            <a:endParaRPr/>
          </a:p>
        </p:txBody>
      </p:sp>
      <p:sp>
        <p:nvSpPr>
          <p:cNvPr id="103" name="Google Shape;103;p14"/>
          <p:cNvSpPr txBox="1">
            <a:spLocks noGrp="1"/>
          </p:cNvSpPr>
          <p:nvPr>
            <p:ph type="body" idx="2"/>
          </p:nvPr>
        </p:nvSpPr>
        <p:spPr>
          <a:xfrm>
            <a:off x="4291200" y="1260000"/>
            <a:ext cx="3600449" cy="4933482"/>
          </a:xfrm>
          <a:prstGeom prst="rect">
            <a:avLst/>
          </a:prstGeom>
          <a:noFill/>
          <a:ln>
            <a:noFill/>
          </a:ln>
        </p:spPr>
        <p:txBody>
          <a:bodyPr spcFirstLastPara="1" wrap="square" lIns="0" tIns="0" rIns="0" bIns="0" anchor="t" anchorCtr="0">
            <a:noAutofit/>
          </a:bodyPr>
          <a:lstStyle>
            <a:lvl1pPr marL="457200" lvl="0" indent="-228600" algn="l">
              <a:lnSpc>
                <a:spcPct val="105000"/>
              </a:lnSpc>
              <a:spcBef>
                <a:spcPts val="0"/>
              </a:spcBef>
              <a:spcAft>
                <a:spcPts val="0"/>
              </a:spcAft>
              <a:buClr>
                <a:schemeClr val="dk2"/>
              </a:buClr>
              <a:buSzPts val="1200"/>
              <a:buNone/>
              <a:defRPr sz="1200"/>
            </a:lvl1pPr>
            <a:lvl2pPr marL="914400" lvl="1" indent="-228600" algn="l">
              <a:lnSpc>
                <a:spcPct val="105000"/>
              </a:lnSpc>
              <a:spcBef>
                <a:spcPts val="0"/>
              </a:spcBef>
              <a:spcAft>
                <a:spcPts val="0"/>
              </a:spcAft>
              <a:buClr>
                <a:schemeClr val="dk2"/>
              </a:buClr>
              <a:buSzPts val="1200"/>
              <a:buNone/>
              <a:defRPr sz="1200"/>
            </a:lvl2pPr>
            <a:lvl3pPr marL="1371600" lvl="2" indent="-304800" algn="l">
              <a:lnSpc>
                <a:spcPct val="105000"/>
              </a:lnSpc>
              <a:spcBef>
                <a:spcPts val="0"/>
              </a:spcBef>
              <a:spcAft>
                <a:spcPts val="0"/>
              </a:spcAft>
              <a:buClr>
                <a:schemeClr val="dk2"/>
              </a:buClr>
              <a:buSzPts val="1200"/>
              <a:buChar char="–"/>
              <a:defRPr sz="1200"/>
            </a:lvl3pPr>
            <a:lvl4pPr marL="1828800" lvl="3" indent="-304800" algn="l">
              <a:lnSpc>
                <a:spcPct val="105000"/>
              </a:lnSpc>
              <a:spcBef>
                <a:spcPts val="0"/>
              </a:spcBef>
              <a:spcAft>
                <a:spcPts val="0"/>
              </a:spcAft>
              <a:buClr>
                <a:schemeClr val="dk2"/>
              </a:buClr>
              <a:buSzPts val="1200"/>
              <a:buChar char="•"/>
              <a:defRPr sz="1200"/>
            </a:lvl4pPr>
            <a:lvl5pPr marL="2286000" lvl="4" indent="-228600" algn="l">
              <a:lnSpc>
                <a:spcPct val="105000"/>
              </a:lnSpc>
              <a:spcBef>
                <a:spcPts val="800"/>
              </a:spcBef>
              <a:spcAft>
                <a:spcPts val="0"/>
              </a:spcAft>
              <a:buClr>
                <a:schemeClr val="dk2"/>
              </a:buClr>
              <a:buSzPts val="1200"/>
              <a:buNone/>
              <a:defRPr sz="1200"/>
            </a:lvl5pPr>
            <a:lvl6pPr marL="2743200" lvl="5" indent="-342900" algn="l">
              <a:lnSpc>
                <a:spcPct val="105000"/>
              </a:lnSpc>
              <a:spcBef>
                <a:spcPts val="800"/>
              </a:spcBef>
              <a:spcAft>
                <a:spcPts val="0"/>
              </a:spcAft>
              <a:buClr>
                <a:schemeClr val="dk2"/>
              </a:buClr>
              <a:buSzPts val="1800"/>
              <a:buAutoNum type="arabicPeriod"/>
              <a:defRPr/>
            </a:lvl6pPr>
            <a:lvl7pPr marL="3200400" lvl="6" indent="-342900" algn="l">
              <a:lnSpc>
                <a:spcPct val="105000"/>
              </a:lnSpc>
              <a:spcBef>
                <a:spcPts val="600"/>
              </a:spcBef>
              <a:spcAft>
                <a:spcPts val="0"/>
              </a:spcAft>
              <a:buClr>
                <a:schemeClr val="dk2"/>
              </a:buClr>
              <a:buSzPts val="1800"/>
              <a:buChar char="•"/>
              <a:defRPr/>
            </a:lvl7pPr>
            <a:lvl8pPr marL="3657600" lvl="7" indent="-228600" algn="l">
              <a:lnSpc>
                <a:spcPct val="105000"/>
              </a:lnSpc>
              <a:spcBef>
                <a:spcPts val="800"/>
              </a:spcBef>
              <a:spcAft>
                <a:spcPts val="0"/>
              </a:spcAft>
              <a:buClr>
                <a:schemeClr val="dk2"/>
              </a:buClr>
              <a:buSzPts val="1800"/>
              <a:buNone/>
              <a:defRPr/>
            </a:lvl8pPr>
            <a:lvl9pPr marL="4114800" lvl="8" indent="-228600" algn="l">
              <a:lnSpc>
                <a:spcPct val="105000"/>
              </a:lnSpc>
              <a:spcBef>
                <a:spcPts val="0"/>
              </a:spcBef>
              <a:spcAft>
                <a:spcPts val="0"/>
              </a:spcAft>
              <a:buClr>
                <a:schemeClr val="dk2"/>
              </a:buClr>
              <a:buSzPts val="1800"/>
              <a:buNone/>
              <a:defRPr/>
            </a:lvl9pPr>
          </a:lstStyle>
          <a:p>
            <a:endParaRPr/>
          </a:p>
        </p:txBody>
      </p:sp>
      <p:sp>
        <p:nvSpPr>
          <p:cNvPr id="104" name="Google Shape;104;p14"/>
          <p:cNvSpPr txBox="1">
            <a:spLocks noGrp="1"/>
          </p:cNvSpPr>
          <p:nvPr>
            <p:ph type="body" idx="3"/>
          </p:nvPr>
        </p:nvSpPr>
        <p:spPr>
          <a:xfrm>
            <a:off x="8161200" y="1260000"/>
            <a:ext cx="3600449" cy="4932000"/>
          </a:xfrm>
          <a:prstGeom prst="rect">
            <a:avLst/>
          </a:prstGeom>
          <a:noFill/>
          <a:ln>
            <a:noFill/>
          </a:ln>
        </p:spPr>
        <p:txBody>
          <a:bodyPr spcFirstLastPara="1" wrap="square" lIns="0" tIns="0" rIns="0" bIns="0" anchor="t" anchorCtr="0">
            <a:noAutofit/>
          </a:bodyPr>
          <a:lstStyle>
            <a:lvl1pPr marL="457200" lvl="0" indent="-228600" algn="l">
              <a:lnSpc>
                <a:spcPct val="105000"/>
              </a:lnSpc>
              <a:spcBef>
                <a:spcPts val="0"/>
              </a:spcBef>
              <a:spcAft>
                <a:spcPts val="0"/>
              </a:spcAft>
              <a:buClr>
                <a:schemeClr val="dk2"/>
              </a:buClr>
              <a:buSzPts val="1200"/>
              <a:buNone/>
              <a:defRPr sz="1200"/>
            </a:lvl1pPr>
            <a:lvl2pPr marL="914400" lvl="1" indent="-228600" algn="l">
              <a:lnSpc>
                <a:spcPct val="105000"/>
              </a:lnSpc>
              <a:spcBef>
                <a:spcPts val="0"/>
              </a:spcBef>
              <a:spcAft>
                <a:spcPts val="0"/>
              </a:spcAft>
              <a:buClr>
                <a:schemeClr val="dk2"/>
              </a:buClr>
              <a:buSzPts val="1200"/>
              <a:buNone/>
              <a:defRPr sz="1200"/>
            </a:lvl2pPr>
            <a:lvl3pPr marL="1371600" lvl="2" indent="-304800" algn="l">
              <a:lnSpc>
                <a:spcPct val="105000"/>
              </a:lnSpc>
              <a:spcBef>
                <a:spcPts val="0"/>
              </a:spcBef>
              <a:spcAft>
                <a:spcPts val="0"/>
              </a:spcAft>
              <a:buClr>
                <a:schemeClr val="dk2"/>
              </a:buClr>
              <a:buSzPts val="1200"/>
              <a:buChar char="–"/>
              <a:defRPr sz="1200"/>
            </a:lvl3pPr>
            <a:lvl4pPr marL="1828800" lvl="3" indent="-304800" algn="l">
              <a:lnSpc>
                <a:spcPct val="105000"/>
              </a:lnSpc>
              <a:spcBef>
                <a:spcPts val="0"/>
              </a:spcBef>
              <a:spcAft>
                <a:spcPts val="0"/>
              </a:spcAft>
              <a:buClr>
                <a:schemeClr val="dk2"/>
              </a:buClr>
              <a:buSzPts val="1200"/>
              <a:buChar char="•"/>
              <a:defRPr sz="1200"/>
            </a:lvl4pPr>
            <a:lvl5pPr marL="2286000" lvl="4" indent="-228600" algn="l">
              <a:lnSpc>
                <a:spcPct val="105000"/>
              </a:lnSpc>
              <a:spcBef>
                <a:spcPts val="800"/>
              </a:spcBef>
              <a:spcAft>
                <a:spcPts val="0"/>
              </a:spcAft>
              <a:buClr>
                <a:schemeClr val="dk2"/>
              </a:buClr>
              <a:buSzPts val="1200"/>
              <a:buNone/>
              <a:defRPr sz="1200"/>
            </a:lvl5pPr>
            <a:lvl6pPr marL="2743200" lvl="5" indent="-342900" algn="l">
              <a:lnSpc>
                <a:spcPct val="105000"/>
              </a:lnSpc>
              <a:spcBef>
                <a:spcPts val="800"/>
              </a:spcBef>
              <a:spcAft>
                <a:spcPts val="0"/>
              </a:spcAft>
              <a:buClr>
                <a:schemeClr val="dk2"/>
              </a:buClr>
              <a:buSzPts val="1800"/>
              <a:buAutoNum type="arabicPeriod"/>
              <a:defRPr/>
            </a:lvl6pPr>
            <a:lvl7pPr marL="3200400" lvl="6" indent="-342900" algn="l">
              <a:lnSpc>
                <a:spcPct val="105000"/>
              </a:lnSpc>
              <a:spcBef>
                <a:spcPts val="600"/>
              </a:spcBef>
              <a:spcAft>
                <a:spcPts val="0"/>
              </a:spcAft>
              <a:buClr>
                <a:schemeClr val="dk2"/>
              </a:buClr>
              <a:buSzPts val="1800"/>
              <a:buChar char="•"/>
              <a:defRPr/>
            </a:lvl7pPr>
            <a:lvl8pPr marL="3657600" lvl="7" indent="-228600" algn="l">
              <a:lnSpc>
                <a:spcPct val="105000"/>
              </a:lnSpc>
              <a:spcBef>
                <a:spcPts val="800"/>
              </a:spcBef>
              <a:spcAft>
                <a:spcPts val="0"/>
              </a:spcAft>
              <a:buClr>
                <a:schemeClr val="dk2"/>
              </a:buClr>
              <a:buSzPts val="1800"/>
              <a:buNone/>
              <a:defRPr/>
            </a:lvl8pPr>
            <a:lvl9pPr marL="4114800" lvl="8" indent="-228600" algn="l">
              <a:lnSpc>
                <a:spcPct val="105000"/>
              </a:lnSpc>
              <a:spcBef>
                <a:spcPts val="0"/>
              </a:spcBef>
              <a:spcAft>
                <a:spcPts val="0"/>
              </a:spcAft>
              <a:buClr>
                <a:schemeClr val="dk2"/>
              </a:buClr>
              <a:buSzPts val="1800"/>
              <a:buNone/>
              <a:defRPr/>
            </a:lvl9pPr>
          </a:lstStyle>
          <a:p>
            <a:endParaRPr/>
          </a:p>
        </p:txBody>
      </p:sp>
      <p:sp>
        <p:nvSpPr>
          <p:cNvPr id="105" name="Google Shape;105;p14"/>
          <p:cNvSpPr txBox="1">
            <a:spLocks noGrp="1"/>
          </p:cNvSpPr>
          <p:nvPr>
            <p:ph type="sldNum" idx="12"/>
          </p:nvPr>
        </p:nvSpPr>
        <p:spPr>
          <a:xfrm>
            <a:off x="11304000" y="6516000"/>
            <a:ext cx="48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sz="1100" b="0" i="0" u="none" strike="noStrike" cap="none">
                <a:solidFill>
                  <a:schemeClr val="dk1"/>
                </a:solidFill>
                <a:latin typeface="Open Sans"/>
                <a:ea typeface="Open Sans"/>
                <a:cs typeface="Open Sans"/>
                <a:sym typeface="Open Sans"/>
              </a:defRPr>
            </a:lvl1pPr>
            <a:lvl2pPr marL="0" lvl="1" indent="0" algn="r">
              <a:spcBef>
                <a:spcPts val="0"/>
              </a:spcBef>
              <a:buNone/>
              <a:defRPr sz="1100" b="0" i="0" u="none" strike="noStrike" cap="none">
                <a:solidFill>
                  <a:schemeClr val="dk1"/>
                </a:solidFill>
                <a:latin typeface="Open Sans"/>
                <a:ea typeface="Open Sans"/>
                <a:cs typeface="Open Sans"/>
                <a:sym typeface="Open Sans"/>
              </a:defRPr>
            </a:lvl2pPr>
            <a:lvl3pPr marL="0" lvl="2" indent="0" algn="r">
              <a:spcBef>
                <a:spcPts val="0"/>
              </a:spcBef>
              <a:buNone/>
              <a:defRPr sz="1100" b="0" i="0" u="none" strike="noStrike" cap="none">
                <a:solidFill>
                  <a:schemeClr val="dk1"/>
                </a:solidFill>
                <a:latin typeface="Open Sans"/>
                <a:ea typeface="Open Sans"/>
                <a:cs typeface="Open Sans"/>
                <a:sym typeface="Open Sans"/>
              </a:defRPr>
            </a:lvl3pPr>
            <a:lvl4pPr marL="0" lvl="3" indent="0" algn="r">
              <a:spcBef>
                <a:spcPts val="0"/>
              </a:spcBef>
              <a:buNone/>
              <a:defRPr sz="1100" b="0" i="0" u="none" strike="noStrike" cap="none">
                <a:solidFill>
                  <a:schemeClr val="dk1"/>
                </a:solidFill>
                <a:latin typeface="Open Sans"/>
                <a:ea typeface="Open Sans"/>
                <a:cs typeface="Open Sans"/>
                <a:sym typeface="Open Sans"/>
              </a:defRPr>
            </a:lvl4pPr>
            <a:lvl5pPr marL="0" lvl="4" indent="0" algn="r">
              <a:spcBef>
                <a:spcPts val="0"/>
              </a:spcBef>
              <a:buNone/>
              <a:defRPr sz="1100" b="0" i="0" u="none" strike="noStrike" cap="none">
                <a:solidFill>
                  <a:schemeClr val="dk1"/>
                </a:solidFill>
                <a:latin typeface="Open Sans"/>
                <a:ea typeface="Open Sans"/>
                <a:cs typeface="Open Sans"/>
                <a:sym typeface="Open Sans"/>
              </a:defRPr>
            </a:lvl5pPr>
            <a:lvl6pPr marL="0" lvl="5" indent="0" algn="r">
              <a:spcBef>
                <a:spcPts val="0"/>
              </a:spcBef>
              <a:buNone/>
              <a:defRPr sz="1100" b="0" i="0" u="none" strike="noStrike" cap="none">
                <a:solidFill>
                  <a:schemeClr val="dk1"/>
                </a:solidFill>
                <a:latin typeface="Open Sans"/>
                <a:ea typeface="Open Sans"/>
                <a:cs typeface="Open Sans"/>
                <a:sym typeface="Open Sans"/>
              </a:defRPr>
            </a:lvl6pPr>
            <a:lvl7pPr marL="0" lvl="6" indent="0" algn="r">
              <a:spcBef>
                <a:spcPts val="0"/>
              </a:spcBef>
              <a:buNone/>
              <a:defRPr sz="1100" b="0" i="0" u="none" strike="noStrike" cap="none">
                <a:solidFill>
                  <a:schemeClr val="dk1"/>
                </a:solidFill>
                <a:latin typeface="Open Sans"/>
                <a:ea typeface="Open Sans"/>
                <a:cs typeface="Open Sans"/>
                <a:sym typeface="Open Sans"/>
              </a:defRPr>
            </a:lvl7pPr>
            <a:lvl8pPr marL="0" lvl="7" indent="0" algn="r">
              <a:spcBef>
                <a:spcPts val="0"/>
              </a:spcBef>
              <a:buNone/>
              <a:defRPr sz="1100" b="0" i="0" u="none" strike="noStrike" cap="none">
                <a:solidFill>
                  <a:schemeClr val="dk1"/>
                </a:solidFill>
                <a:latin typeface="Open Sans"/>
                <a:ea typeface="Open Sans"/>
                <a:cs typeface="Open Sans"/>
                <a:sym typeface="Open Sans"/>
              </a:defRPr>
            </a:lvl8pPr>
            <a:lvl9pPr marL="0" lvl="8" indent="0" algn="r">
              <a:spcBef>
                <a:spcPts val="0"/>
              </a:spcBef>
              <a:buNone/>
              <a:defRPr sz="1100" b="0" i="0" u="none" strike="noStrike" cap="none">
                <a:solidFill>
                  <a:schemeClr val="dk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pic>
        <p:nvPicPr>
          <p:cNvPr id="106" name="Google Shape;106;p14"/>
          <p:cNvPicPr preferRelativeResize="0"/>
          <p:nvPr/>
        </p:nvPicPr>
        <p:blipFill rotWithShape="1">
          <a:blip r:embed="rId2">
            <a:alphaModFix/>
          </a:blip>
          <a:srcRect/>
          <a:stretch/>
        </p:blipFill>
        <p:spPr>
          <a:xfrm>
            <a:off x="404495" y="228165"/>
            <a:ext cx="1932305" cy="44722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and Multiple Photos">
  <p:cSld name="Text and Multiple Photos">
    <p:spTree>
      <p:nvGrpSpPr>
        <p:cNvPr id="1" name="Shape 107"/>
        <p:cNvGrpSpPr/>
        <p:nvPr/>
      </p:nvGrpSpPr>
      <p:grpSpPr>
        <a:xfrm>
          <a:off x="0" y="0"/>
          <a:ext cx="0" cy="0"/>
          <a:chOff x="0" y="0"/>
          <a:chExt cx="0" cy="0"/>
        </a:xfrm>
      </p:grpSpPr>
      <p:sp>
        <p:nvSpPr>
          <p:cNvPr id="108" name="Google Shape;108;p15"/>
          <p:cNvSpPr/>
          <p:nvPr/>
        </p:nvSpPr>
        <p:spPr>
          <a:xfrm>
            <a:off x="0" y="0"/>
            <a:ext cx="12192000" cy="90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Open Sans"/>
              <a:ea typeface="Open Sans"/>
              <a:cs typeface="Open Sans"/>
              <a:sym typeface="Open Sans"/>
            </a:endParaRPr>
          </a:p>
        </p:txBody>
      </p:sp>
      <p:sp>
        <p:nvSpPr>
          <p:cNvPr id="109" name="Google Shape;109;p15"/>
          <p:cNvSpPr txBox="1">
            <a:spLocks noGrp="1"/>
          </p:cNvSpPr>
          <p:nvPr>
            <p:ph type="ftr" idx="11"/>
          </p:nvPr>
        </p:nvSpPr>
        <p:spPr>
          <a:xfrm>
            <a:off x="432000" y="6516000"/>
            <a:ext cx="4704000" cy="216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100" b="0" i="0" cap="none">
                <a:solidFill>
                  <a:schemeClr val="dk2"/>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110" name="Google Shape;110;p15"/>
          <p:cNvCxnSpPr/>
          <p:nvPr/>
        </p:nvCxnSpPr>
        <p:spPr>
          <a:xfrm>
            <a:off x="0" y="6372000"/>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111" name="Google Shape;111;p15"/>
          <p:cNvSpPr>
            <a:spLocks noGrp="1"/>
          </p:cNvSpPr>
          <p:nvPr>
            <p:ph type="pic" idx="2"/>
          </p:nvPr>
        </p:nvSpPr>
        <p:spPr>
          <a:xfrm>
            <a:off x="6300000" y="3816000"/>
            <a:ext cx="2628000" cy="2376000"/>
          </a:xfrm>
          <a:prstGeom prst="rect">
            <a:avLst/>
          </a:prstGeom>
          <a:noFill/>
          <a:ln>
            <a:noFill/>
          </a:ln>
        </p:spPr>
      </p:sp>
      <p:sp>
        <p:nvSpPr>
          <p:cNvPr id="112" name="Google Shape;112;p15"/>
          <p:cNvSpPr>
            <a:spLocks noGrp="1"/>
          </p:cNvSpPr>
          <p:nvPr>
            <p:ph type="pic" idx="3"/>
          </p:nvPr>
        </p:nvSpPr>
        <p:spPr>
          <a:xfrm>
            <a:off x="6300000" y="1260000"/>
            <a:ext cx="2628000" cy="2376000"/>
          </a:xfrm>
          <a:prstGeom prst="rect">
            <a:avLst/>
          </a:prstGeom>
          <a:noFill/>
          <a:ln>
            <a:noFill/>
          </a:ln>
        </p:spPr>
      </p:sp>
      <p:sp>
        <p:nvSpPr>
          <p:cNvPr id="113" name="Google Shape;113;p15"/>
          <p:cNvSpPr>
            <a:spLocks noGrp="1"/>
          </p:cNvSpPr>
          <p:nvPr>
            <p:ph type="pic" idx="4"/>
          </p:nvPr>
        </p:nvSpPr>
        <p:spPr>
          <a:xfrm>
            <a:off x="9120336" y="3816000"/>
            <a:ext cx="2628000" cy="2376000"/>
          </a:xfrm>
          <a:prstGeom prst="rect">
            <a:avLst/>
          </a:prstGeom>
          <a:noFill/>
          <a:ln>
            <a:noFill/>
          </a:ln>
        </p:spPr>
      </p:sp>
      <p:sp>
        <p:nvSpPr>
          <p:cNvPr id="114" name="Google Shape;114;p15"/>
          <p:cNvSpPr>
            <a:spLocks noGrp="1"/>
          </p:cNvSpPr>
          <p:nvPr>
            <p:ph type="pic" idx="5"/>
          </p:nvPr>
        </p:nvSpPr>
        <p:spPr>
          <a:xfrm>
            <a:off x="9120336" y="1260000"/>
            <a:ext cx="2628000" cy="2376000"/>
          </a:xfrm>
          <a:prstGeom prst="rect">
            <a:avLst/>
          </a:prstGeom>
          <a:noFill/>
          <a:ln>
            <a:noFill/>
          </a:ln>
        </p:spPr>
      </p:sp>
      <p:sp>
        <p:nvSpPr>
          <p:cNvPr id="115" name="Google Shape;115;p15"/>
          <p:cNvSpPr txBox="1">
            <a:spLocks noGrp="1"/>
          </p:cNvSpPr>
          <p:nvPr>
            <p:ph type="body" idx="1"/>
          </p:nvPr>
        </p:nvSpPr>
        <p:spPr>
          <a:xfrm>
            <a:off x="426266" y="1276711"/>
            <a:ext cx="5669734" cy="4925306"/>
          </a:xfrm>
          <a:prstGeom prst="rect">
            <a:avLst/>
          </a:prstGeom>
          <a:solidFill>
            <a:schemeClr val="lt2"/>
          </a:solidFill>
          <a:ln>
            <a:noFill/>
          </a:ln>
        </p:spPr>
        <p:txBody>
          <a:bodyPr spcFirstLastPara="1" wrap="square" lIns="144000" tIns="144000" rIns="144000" bIns="144000" anchor="t" anchorCtr="0">
            <a:noAutofit/>
          </a:bodyPr>
          <a:lstStyle>
            <a:lvl1pPr marL="457200" lvl="0" indent="-228600" algn="l">
              <a:lnSpc>
                <a:spcPct val="105000"/>
              </a:lnSpc>
              <a:spcBef>
                <a:spcPts val="0"/>
              </a:spcBef>
              <a:spcAft>
                <a:spcPts val="0"/>
              </a:spcAft>
              <a:buClr>
                <a:schemeClr val="dk2"/>
              </a:buClr>
              <a:buSzPts val="1600"/>
              <a:buNone/>
              <a:defRPr>
                <a:solidFill>
                  <a:schemeClr val="dk2"/>
                </a:solidFill>
              </a:defRPr>
            </a:lvl1pPr>
            <a:lvl2pPr marL="914400" lvl="1" indent="-228600" algn="l">
              <a:lnSpc>
                <a:spcPct val="105000"/>
              </a:lnSpc>
              <a:spcBef>
                <a:spcPts val="0"/>
              </a:spcBef>
              <a:spcAft>
                <a:spcPts val="0"/>
              </a:spcAft>
              <a:buClr>
                <a:schemeClr val="dk2"/>
              </a:buClr>
              <a:buSzPts val="1200"/>
              <a:buNone/>
              <a:defRPr>
                <a:solidFill>
                  <a:schemeClr val="dk2"/>
                </a:solidFill>
              </a:defRPr>
            </a:lvl2pPr>
            <a:lvl3pPr marL="1371600" lvl="2" indent="-304800" algn="l">
              <a:lnSpc>
                <a:spcPct val="105000"/>
              </a:lnSpc>
              <a:spcBef>
                <a:spcPts val="0"/>
              </a:spcBef>
              <a:spcAft>
                <a:spcPts val="0"/>
              </a:spcAft>
              <a:buClr>
                <a:schemeClr val="dk2"/>
              </a:buClr>
              <a:buSzPts val="1200"/>
              <a:buChar char="–"/>
              <a:defRPr>
                <a:solidFill>
                  <a:schemeClr val="dk2"/>
                </a:solidFill>
              </a:defRPr>
            </a:lvl3pPr>
            <a:lvl4pPr marL="1828800" lvl="3" indent="-304800" algn="l">
              <a:lnSpc>
                <a:spcPct val="105000"/>
              </a:lnSpc>
              <a:spcBef>
                <a:spcPts val="0"/>
              </a:spcBef>
              <a:spcAft>
                <a:spcPts val="0"/>
              </a:spcAft>
              <a:buClr>
                <a:schemeClr val="dk2"/>
              </a:buClr>
              <a:buSzPts val="1200"/>
              <a:buChar char="•"/>
              <a:defRPr>
                <a:solidFill>
                  <a:schemeClr val="dk2"/>
                </a:solidFill>
              </a:defRPr>
            </a:lvl4pPr>
            <a:lvl5pPr marL="2286000" lvl="4" indent="-228600" algn="l">
              <a:lnSpc>
                <a:spcPct val="105000"/>
              </a:lnSpc>
              <a:spcBef>
                <a:spcPts val="800"/>
              </a:spcBef>
              <a:spcAft>
                <a:spcPts val="0"/>
              </a:spcAft>
              <a:buClr>
                <a:schemeClr val="dk2"/>
              </a:buClr>
              <a:buSzPts val="1600"/>
              <a:buNone/>
              <a:defRPr>
                <a:solidFill>
                  <a:schemeClr val="dk2"/>
                </a:solidFill>
              </a:defRPr>
            </a:lvl5pPr>
            <a:lvl6pPr marL="2743200" lvl="5" indent="-342900" algn="l">
              <a:lnSpc>
                <a:spcPct val="105000"/>
              </a:lnSpc>
              <a:spcBef>
                <a:spcPts val="800"/>
              </a:spcBef>
              <a:spcAft>
                <a:spcPts val="0"/>
              </a:spcAft>
              <a:buClr>
                <a:schemeClr val="dk2"/>
              </a:buClr>
              <a:buSzPts val="1800"/>
              <a:buAutoNum type="arabicPeriod"/>
              <a:defRPr/>
            </a:lvl6pPr>
            <a:lvl7pPr marL="3200400" lvl="6" indent="-342900" algn="l">
              <a:lnSpc>
                <a:spcPct val="105000"/>
              </a:lnSpc>
              <a:spcBef>
                <a:spcPts val="600"/>
              </a:spcBef>
              <a:spcAft>
                <a:spcPts val="0"/>
              </a:spcAft>
              <a:buClr>
                <a:schemeClr val="dk2"/>
              </a:buClr>
              <a:buSzPts val="1800"/>
              <a:buChar char="•"/>
              <a:defRPr/>
            </a:lvl7pPr>
            <a:lvl8pPr marL="3657600" lvl="7" indent="-228600" algn="l">
              <a:lnSpc>
                <a:spcPct val="105000"/>
              </a:lnSpc>
              <a:spcBef>
                <a:spcPts val="800"/>
              </a:spcBef>
              <a:spcAft>
                <a:spcPts val="0"/>
              </a:spcAft>
              <a:buClr>
                <a:schemeClr val="dk2"/>
              </a:buClr>
              <a:buSzPts val="1800"/>
              <a:buNone/>
              <a:defRPr/>
            </a:lvl8pPr>
            <a:lvl9pPr marL="4114800" lvl="8" indent="-228600" algn="l">
              <a:lnSpc>
                <a:spcPct val="105000"/>
              </a:lnSpc>
              <a:spcBef>
                <a:spcPts val="0"/>
              </a:spcBef>
              <a:spcAft>
                <a:spcPts val="0"/>
              </a:spcAft>
              <a:buClr>
                <a:schemeClr val="dk2"/>
              </a:buClr>
              <a:buSzPts val="1800"/>
              <a:buNone/>
              <a:defRPr/>
            </a:lvl9pPr>
          </a:lstStyle>
          <a:p>
            <a:endParaRPr/>
          </a:p>
        </p:txBody>
      </p:sp>
      <p:sp>
        <p:nvSpPr>
          <p:cNvPr id="116" name="Google Shape;116;p15"/>
          <p:cNvSpPr txBox="1">
            <a:spLocks noGrp="1"/>
          </p:cNvSpPr>
          <p:nvPr>
            <p:ph type="sldNum" idx="12"/>
          </p:nvPr>
        </p:nvSpPr>
        <p:spPr>
          <a:xfrm>
            <a:off x="11304000" y="6516000"/>
            <a:ext cx="48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sz="1100" b="0" i="0" u="none" strike="noStrike" cap="none">
                <a:solidFill>
                  <a:schemeClr val="dk1"/>
                </a:solidFill>
                <a:latin typeface="Open Sans"/>
                <a:ea typeface="Open Sans"/>
                <a:cs typeface="Open Sans"/>
                <a:sym typeface="Open Sans"/>
              </a:defRPr>
            </a:lvl1pPr>
            <a:lvl2pPr marL="0" lvl="1" indent="0" algn="r">
              <a:spcBef>
                <a:spcPts val="0"/>
              </a:spcBef>
              <a:buNone/>
              <a:defRPr sz="1100" b="0" i="0" u="none" strike="noStrike" cap="none">
                <a:solidFill>
                  <a:schemeClr val="dk1"/>
                </a:solidFill>
                <a:latin typeface="Open Sans"/>
                <a:ea typeface="Open Sans"/>
                <a:cs typeface="Open Sans"/>
                <a:sym typeface="Open Sans"/>
              </a:defRPr>
            </a:lvl2pPr>
            <a:lvl3pPr marL="0" lvl="2" indent="0" algn="r">
              <a:spcBef>
                <a:spcPts val="0"/>
              </a:spcBef>
              <a:buNone/>
              <a:defRPr sz="1100" b="0" i="0" u="none" strike="noStrike" cap="none">
                <a:solidFill>
                  <a:schemeClr val="dk1"/>
                </a:solidFill>
                <a:latin typeface="Open Sans"/>
                <a:ea typeface="Open Sans"/>
                <a:cs typeface="Open Sans"/>
                <a:sym typeface="Open Sans"/>
              </a:defRPr>
            </a:lvl3pPr>
            <a:lvl4pPr marL="0" lvl="3" indent="0" algn="r">
              <a:spcBef>
                <a:spcPts val="0"/>
              </a:spcBef>
              <a:buNone/>
              <a:defRPr sz="1100" b="0" i="0" u="none" strike="noStrike" cap="none">
                <a:solidFill>
                  <a:schemeClr val="dk1"/>
                </a:solidFill>
                <a:latin typeface="Open Sans"/>
                <a:ea typeface="Open Sans"/>
                <a:cs typeface="Open Sans"/>
                <a:sym typeface="Open Sans"/>
              </a:defRPr>
            </a:lvl4pPr>
            <a:lvl5pPr marL="0" lvl="4" indent="0" algn="r">
              <a:spcBef>
                <a:spcPts val="0"/>
              </a:spcBef>
              <a:buNone/>
              <a:defRPr sz="1100" b="0" i="0" u="none" strike="noStrike" cap="none">
                <a:solidFill>
                  <a:schemeClr val="dk1"/>
                </a:solidFill>
                <a:latin typeface="Open Sans"/>
                <a:ea typeface="Open Sans"/>
                <a:cs typeface="Open Sans"/>
                <a:sym typeface="Open Sans"/>
              </a:defRPr>
            </a:lvl5pPr>
            <a:lvl6pPr marL="0" lvl="5" indent="0" algn="r">
              <a:spcBef>
                <a:spcPts val="0"/>
              </a:spcBef>
              <a:buNone/>
              <a:defRPr sz="1100" b="0" i="0" u="none" strike="noStrike" cap="none">
                <a:solidFill>
                  <a:schemeClr val="dk1"/>
                </a:solidFill>
                <a:latin typeface="Open Sans"/>
                <a:ea typeface="Open Sans"/>
                <a:cs typeface="Open Sans"/>
                <a:sym typeface="Open Sans"/>
              </a:defRPr>
            </a:lvl6pPr>
            <a:lvl7pPr marL="0" lvl="6" indent="0" algn="r">
              <a:spcBef>
                <a:spcPts val="0"/>
              </a:spcBef>
              <a:buNone/>
              <a:defRPr sz="1100" b="0" i="0" u="none" strike="noStrike" cap="none">
                <a:solidFill>
                  <a:schemeClr val="dk1"/>
                </a:solidFill>
                <a:latin typeface="Open Sans"/>
                <a:ea typeface="Open Sans"/>
                <a:cs typeface="Open Sans"/>
                <a:sym typeface="Open Sans"/>
              </a:defRPr>
            </a:lvl7pPr>
            <a:lvl8pPr marL="0" lvl="7" indent="0" algn="r">
              <a:spcBef>
                <a:spcPts val="0"/>
              </a:spcBef>
              <a:buNone/>
              <a:defRPr sz="1100" b="0" i="0" u="none" strike="noStrike" cap="none">
                <a:solidFill>
                  <a:schemeClr val="dk1"/>
                </a:solidFill>
                <a:latin typeface="Open Sans"/>
                <a:ea typeface="Open Sans"/>
                <a:cs typeface="Open Sans"/>
                <a:sym typeface="Open Sans"/>
              </a:defRPr>
            </a:lvl8pPr>
            <a:lvl9pPr marL="0" lvl="8" indent="0" algn="r">
              <a:spcBef>
                <a:spcPts val="0"/>
              </a:spcBef>
              <a:buNone/>
              <a:defRPr sz="1100" b="0" i="0" u="none" strike="noStrike" cap="none">
                <a:solidFill>
                  <a:schemeClr val="dk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pic>
        <p:nvPicPr>
          <p:cNvPr id="117" name="Google Shape;117;p15"/>
          <p:cNvPicPr preferRelativeResize="0"/>
          <p:nvPr/>
        </p:nvPicPr>
        <p:blipFill rotWithShape="1">
          <a:blip r:embed="rId2">
            <a:alphaModFix/>
          </a:blip>
          <a:srcRect/>
          <a:stretch/>
        </p:blipFill>
        <p:spPr>
          <a:xfrm>
            <a:off x="404495" y="228165"/>
            <a:ext cx="1932305" cy="44722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Light Logo">
  <p:cSld name="Blank - Light Logo">
    <p:bg>
      <p:bgPr>
        <a:solidFill>
          <a:schemeClr val="dk2"/>
        </a:solidFill>
        <a:effectLst/>
      </p:bgPr>
    </p:bg>
    <p:spTree>
      <p:nvGrpSpPr>
        <p:cNvPr id="1" name="Shape 130"/>
        <p:cNvGrpSpPr/>
        <p:nvPr/>
      </p:nvGrpSpPr>
      <p:grpSpPr>
        <a:xfrm>
          <a:off x="0" y="0"/>
          <a:ext cx="0" cy="0"/>
          <a:chOff x="0" y="0"/>
          <a:chExt cx="0" cy="0"/>
        </a:xfrm>
      </p:grpSpPr>
      <p:pic>
        <p:nvPicPr>
          <p:cNvPr id="131" name="Google Shape;131;p17"/>
          <p:cNvPicPr preferRelativeResize="0"/>
          <p:nvPr/>
        </p:nvPicPr>
        <p:blipFill rotWithShape="1">
          <a:blip r:embed="rId2">
            <a:alphaModFix/>
          </a:blip>
          <a:srcRect/>
          <a:stretch/>
        </p:blipFill>
        <p:spPr>
          <a:xfrm>
            <a:off x="404495" y="228165"/>
            <a:ext cx="1932305" cy="44722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DD45-0E24-824E-8528-54480BCF5819}"/>
              </a:ext>
            </a:extLst>
          </p:cNvPr>
          <p:cNvSpPr>
            <a:spLocks noGrp="1"/>
          </p:cNvSpPr>
          <p:nvPr>
            <p:ph type="ctrTitle" hasCustomPrompt="1"/>
          </p:nvPr>
        </p:nvSpPr>
        <p:spPr>
          <a:xfrm>
            <a:off x="540000" y="1332000"/>
            <a:ext cx="9144000" cy="2160000"/>
          </a:xfrm>
        </p:spPr>
        <p:txBody>
          <a:bodyPr anchor="b"/>
          <a:lstStyle>
            <a:lvl1pPr algn="l">
              <a:defRPr sz="6500">
                <a:solidFill>
                  <a:schemeClr val="accent4"/>
                </a:solidFill>
              </a:defRPr>
            </a:lvl1pPr>
          </a:lstStyle>
          <a:p>
            <a:r>
              <a:rPr lang="en-US"/>
              <a:t>Add title</a:t>
            </a:r>
            <a:endParaRPr lang="en-GB"/>
          </a:p>
        </p:txBody>
      </p:sp>
      <p:sp>
        <p:nvSpPr>
          <p:cNvPr id="3" name="Subtitle 2">
            <a:extLst>
              <a:ext uri="{FF2B5EF4-FFF2-40B4-BE49-F238E27FC236}">
                <a16:creationId xmlns:a16="http://schemas.microsoft.com/office/drawing/2014/main" id="{00DB4FFB-A229-AF47-8E60-155F5A2CCF9D}"/>
              </a:ext>
            </a:extLst>
          </p:cNvPr>
          <p:cNvSpPr>
            <a:spLocks noGrp="1"/>
          </p:cNvSpPr>
          <p:nvPr>
            <p:ph type="subTitle" idx="1" hasCustomPrompt="1"/>
          </p:nvPr>
        </p:nvSpPr>
        <p:spPr>
          <a:xfrm>
            <a:off x="540000" y="3456000"/>
            <a:ext cx="9144000" cy="1260000"/>
          </a:xfrm>
        </p:spPr>
        <p:txBody>
          <a:bodyPr/>
          <a:lstStyle>
            <a:lvl1pPr marL="0" indent="0" algn="l">
              <a:buNone/>
              <a:defRPr sz="5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Subtitle</a:t>
            </a:r>
            <a:endParaRPr lang="en-GB"/>
          </a:p>
        </p:txBody>
      </p:sp>
      <p:sp>
        <p:nvSpPr>
          <p:cNvPr id="11" name="Date Placeholder 10">
            <a:extLst>
              <a:ext uri="{FF2B5EF4-FFF2-40B4-BE49-F238E27FC236}">
                <a16:creationId xmlns:a16="http://schemas.microsoft.com/office/drawing/2014/main" id="{DD607922-B123-734A-90FA-9E19DA4F9D9A}"/>
              </a:ext>
            </a:extLst>
          </p:cNvPr>
          <p:cNvSpPr>
            <a:spLocks noGrp="1"/>
          </p:cNvSpPr>
          <p:nvPr>
            <p:ph type="dt" sz="half" idx="10"/>
          </p:nvPr>
        </p:nvSpPr>
        <p:spPr>
          <a:xfrm>
            <a:off x="540000" y="5040000"/>
            <a:ext cx="2743200" cy="365125"/>
          </a:xfrm>
          <a:prstGeom prst="rect">
            <a:avLst/>
          </a:prstGeom>
        </p:spPr>
        <p:txBody>
          <a:bodyPr lIns="0" tIns="0" rIns="0" bIns="0" anchor="t" anchorCtr="0"/>
          <a:lstStyle>
            <a:lvl1pPr>
              <a:defRPr sz="1500">
                <a:solidFill>
                  <a:schemeClr val="bg2"/>
                </a:solidFill>
              </a:defRPr>
            </a:lvl1pPr>
          </a:lstStyle>
          <a:p>
            <a:endParaRPr lang="en-GB"/>
          </a:p>
        </p:txBody>
      </p:sp>
      <p:pic>
        <p:nvPicPr>
          <p:cNvPr id="8" name="Graphic 7">
            <a:extLst>
              <a:ext uri="{FF2B5EF4-FFF2-40B4-BE49-F238E27FC236}">
                <a16:creationId xmlns:a16="http://schemas.microsoft.com/office/drawing/2014/main" id="{DE3D2578-DB54-554F-A784-756DA0E814E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0220" y="483870"/>
            <a:ext cx="2844000" cy="658240"/>
          </a:xfrm>
          <a:prstGeom prst="rect">
            <a:avLst/>
          </a:prstGeom>
        </p:spPr>
      </p:pic>
    </p:spTree>
    <p:extLst>
      <p:ext uri="{BB962C8B-B14F-4D97-AF65-F5344CB8AC3E}">
        <p14:creationId xmlns:p14="http://schemas.microsoft.com/office/powerpoint/2010/main" val="3260665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or Statem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DD45-0E24-824E-8528-54480BCF5819}"/>
              </a:ext>
            </a:extLst>
          </p:cNvPr>
          <p:cNvSpPr>
            <a:spLocks noGrp="1"/>
          </p:cNvSpPr>
          <p:nvPr>
            <p:ph type="ctrTitle" hasCustomPrompt="1"/>
          </p:nvPr>
        </p:nvSpPr>
        <p:spPr>
          <a:xfrm>
            <a:off x="1524000" y="1122363"/>
            <a:ext cx="9144000" cy="4261727"/>
          </a:xfrm>
        </p:spPr>
        <p:txBody>
          <a:bodyPr anchor="ctr"/>
          <a:lstStyle>
            <a:lvl1pPr algn="ctr">
              <a:defRPr sz="4000" b="0" i="0">
                <a:solidFill>
                  <a:schemeClr val="accent5"/>
                </a:solidFill>
                <a:latin typeface="+mj-lt"/>
              </a:defRPr>
            </a:lvl1pPr>
          </a:lstStyle>
          <a:p>
            <a:r>
              <a:rPr lang="en-US"/>
              <a:t>Add Section tile, quote or statement text</a:t>
            </a:r>
            <a:endParaRPr lang="en-GB"/>
          </a:p>
        </p:txBody>
      </p:sp>
    </p:spTree>
    <p:extLst>
      <p:ext uri="{BB962C8B-B14F-4D97-AF65-F5344CB8AC3E}">
        <p14:creationId xmlns:p14="http://schemas.microsoft.com/office/powerpoint/2010/main" val="2648052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or Statement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DD45-0E24-824E-8528-54480BCF5819}"/>
              </a:ext>
            </a:extLst>
          </p:cNvPr>
          <p:cNvSpPr>
            <a:spLocks noGrp="1"/>
          </p:cNvSpPr>
          <p:nvPr>
            <p:ph type="ctrTitle" hasCustomPrompt="1"/>
          </p:nvPr>
        </p:nvSpPr>
        <p:spPr>
          <a:xfrm>
            <a:off x="1524000" y="1122363"/>
            <a:ext cx="9144000" cy="4261727"/>
          </a:xfrm>
        </p:spPr>
        <p:txBody>
          <a:bodyPr anchor="ctr"/>
          <a:lstStyle>
            <a:lvl1pPr algn="ctr">
              <a:defRPr sz="4000" b="0" i="0">
                <a:solidFill>
                  <a:schemeClr val="accent2"/>
                </a:solidFill>
                <a:latin typeface="+mj-lt"/>
              </a:defRPr>
            </a:lvl1pPr>
          </a:lstStyle>
          <a:p>
            <a:r>
              <a:rPr lang="en-US"/>
              <a:t>Add Section tile, quote or statement text</a:t>
            </a:r>
            <a:endParaRPr lang="en-GB"/>
          </a:p>
        </p:txBody>
      </p:sp>
    </p:spTree>
    <p:extLst>
      <p:ext uri="{BB962C8B-B14F-4D97-AF65-F5344CB8AC3E}">
        <p14:creationId xmlns:p14="http://schemas.microsoft.com/office/powerpoint/2010/main" val="915065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duction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EB79FC-C7F9-7A41-9F31-DE5E9936D5B9}"/>
              </a:ext>
            </a:extLst>
          </p:cNvPr>
          <p:cNvSpPr/>
          <p:nvPr userDrawn="1"/>
        </p:nvSpPr>
        <p:spPr>
          <a:xfrm>
            <a:off x="0" y="0"/>
            <a:ext cx="12192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515CDD45-0E24-824E-8528-54480BCF5819}"/>
              </a:ext>
            </a:extLst>
          </p:cNvPr>
          <p:cNvSpPr>
            <a:spLocks noGrp="1"/>
          </p:cNvSpPr>
          <p:nvPr>
            <p:ph type="ctrTitle" hasCustomPrompt="1"/>
          </p:nvPr>
        </p:nvSpPr>
        <p:spPr>
          <a:xfrm>
            <a:off x="432000" y="1260000"/>
            <a:ext cx="11352000" cy="720000"/>
          </a:xfrm>
        </p:spPr>
        <p:txBody>
          <a:bodyPr anchor="t" anchorCtr="0"/>
          <a:lstStyle>
            <a:lvl1pPr algn="l">
              <a:defRPr sz="3000">
                <a:solidFill>
                  <a:schemeClr val="tx2"/>
                </a:solidFill>
              </a:defRPr>
            </a:lvl1pPr>
          </a:lstStyle>
          <a:p>
            <a:r>
              <a:rPr lang="en-US"/>
              <a:t>Add Title</a:t>
            </a:r>
            <a:endParaRPr lang="en-GB"/>
          </a:p>
        </p:txBody>
      </p:sp>
      <p:sp>
        <p:nvSpPr>
          <p:cNvPr id="3" name="Subtitle 2">
            <a:extLst>
              <a:ext uri="{FF2B5EF4-FFF2-40B4-BE49-F238E27FC236}">
                <a16:creationId xmlns:a16="http://schemas.microsoft.com/office/drawing/2014/main" id="{00DB4FFB-A229-AF47-8E60-155F5A2CCF9D}"/>
              </a:ext>
            </a:extLst>
          </p:cNvPr>
          <p:cNvSpPr>
            <a:spLocks noGrp="1"/>
          </p:cNvSpPr>
          <p:nvPr>
            <p:ph type="subTitle" idx="1" hasCustomPrompt="1"/>
          </p:nvPr>
        </p:nvSpPr>
        <p:spPr>
          <a:xfrm>
            <a:off x="432000" y="2088000"/>
            <a:ext cx="11352000" cy="2340000"/>
          </a:xfrm>
        </p:spPr>
        <p:txBody>
          <a:bodyPr anchor="t"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 introduction text or statement</a:t>
            </a:r>
            <a:endParaRPr lang="en-GB"/>
          </a:p>
        </p:txBody>
      </p:sp>
      <p:sp>
        <p:nvSpPr>
          <p:cNvPr id="5" name="Footer Placeholder 4">
            <a:extLst>
              <a:ext uri="{FF2B5EF4-FFF2-40B4-BE49-F238E27FC236}">
                <a16:creationId xmlns:a16="http://schemas.microsoft.com/office/drawing/2014/main" id="{1570FF5F-86DC-2A48-BA0E-9956D2F5E682}"/>
              </a:ext>
            </a:extLst>
          </p:cNvPr>
          <p:cNvSpPr>
            <a:spLocks noGrp="1"/>
          </p:cNvSpPr>
          <p:nvPr>
            <p:ph type="ftr" sz="quarter" idx="11"/>
          </p:nvPr>
        </p:nvSpPr>
        <p:spPr>
          <a:xfrm>
            <a:off x="432000" y="6516000"/>
            <a:ext cx="4704000" cy="216000"/>
          </a:xfrm>
          <a:prstGeom prst="rect">
            <a:avLst/>
          </a:prstGeom>
        </p:spPr>
        <p:txBody>
          <a:bodyPr lIns="0" tIns="0" rIns="0" bIns="0" anchor="t" anchorCtr="0"/>
          <a:lstStyle>
            <a:lvl1pPr algn="l">
              <a:defRPr sz="1100" b="0" i="0" cap="none" spc="0" baseline="0">
                <a:solidFill>
                  <a:schemeClr val="tx2"/>
                </a:solidFill>
                <a:latin typeface="+mn-lt"/>
                <a:ea typeface="Open Sans" panose="020B0606030504020204" pitchFamily="34" charset="0"/>
                <a:cs typeface="Open Sans" panose="020B0606030504020204" pitchFamily="34" charset="0"/>
              </a:defRPr>
            </a:lvl1pPr>
          </a:lstStyle>
          <a:p>
            <a:r>
              <a:rPr lang="en-GB"/>
              <a:t>Presentation Title</a:t>
            </a:r>
          </a:p>
        </p:txBody>
      </p:sp>
      <p:sp>
        <p:nvSpPr>
          <p:cNvPr id="12" name="TextBox 11">
            <a:extLst>
              <a:ext uri="{FF2B5EF4-FFF2-40B4-BE49-F238E27FC236}">
                <a16:creationId xmlns:a16="http://schemas.microsoft.com/office/drawing/2014/main" id="{15EB2273-3E9C-714C-947C-062AFA427E83}"/>
              </a:ext>
            </a:extLst>
          </p:cNvPr>
          <p:cNvSpPr txBox="1"/>
          <p:nvPr userDrawn="1"/>
        </p:nvSpPr>
        <p:spPr>
          <a:xfrm>
            <a:off x="13462355" y="-351692"/>
            <a:ext cx="0" cy="0"/>
          </a:xfrm>
          <a:prstGeom prst="rect">
            <a:avLst/>
          </a:prstGeom>
          <a:noFill/>
        </p:spPr>
        <p:txBody>
          <a:bodyPr wrap="none" lIns="0" tIns="0" rIns="0" bIns="0" rtlCol="0">
            <a:noAutofit/>
          </a:bodyPr>
          <a:lstStyle/>
          <a:p>
            <a:pPr algn="l"/>
            <a:endParaRPr lang="en-GB" sz="1200">
              <a:solidFill>
                <a:schemeClr val="tx2"/>
              </a:solidFill>
            </a:endParaRPr>
          </a:p>
        </p:txBody>
      </p:sp>
      <p:cxnSp>
        <p:nvCxnSpPr>
          <p:cNvPr id="8" name="Straight Connector 7">
            <a:extLst>
              <a:ext uri="{FF2B5EF4-FFF2-40B4-BE49-F238E27FC236}">
                <a16:creationId xmlns:a16="http://schemas.microsoft.com/office/drawing/2014/main" id="{60399DBD-03B7-8A4A-96A1-57D466B2A4DA}"/>
              </a:ext>
            </a:extLst>
          </p:cNvPr>
          <p:cNvCxnSpPr/>
          <p:nvPr userDrawn="1"/>
        </p:nvCxnSpPr>
        <p:spPr>
          <a:xfrm>
            <a:off x="0" y="63720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8C7ED201-DC4D-DD43-B1BA-D1C5FD977E0D}"/>
              </a:ext>
            </a:extLst>
          </p:cNvPr>
          <p:cNvSpPr>
            <a:spLocks noGrp="1"/>
          </p:cNvSpPr>
          <p:nvPr>
            <p:ph type="sldNum" sz="quarter" idx="19"/>
          </p:nvPr>
        </p:nvSpPr>
        <p:spPr>
          <a:xfrm>
            <a:off x="11304000" y="6516000"/>
            <a:ext cx="480000" cy="180000"/>
          </a:xfrm>
          <a:prstGeom prst="rect">
            <a:avLst/>
          </a:prstGeom>
        </p:spPr>
        <p:txBody>
          <a:bodyPr lIns="0" tIns="0" rIns="0" bIns="0" anchor="t" anchorCtr="0"/>
          <a:lstStyle>
            <a:lvl1pPr algn="r">
              <a:defRPr sz="1100">
                <a:solidFill>
                  <a:schemeClr val="tx1"/>
                </a:solidFill>
              </a:defRPr>
            </a:lvl1pPr>
          </a:lstStyle>
          <a:p>
            <a:fld id="{2CC19541-5F6E-2C4C-BF21-196C1C8E2E31}" type="slidenum">
              <a:rPr lang="en-GB" smtClean="0"/>
              <a:pPr/>
              <a:t>‹#›</a:t>
            </a:fld>
            <a:endParaRPr lang="en-GB"/>
          </a:p>
        </p:txBody>
      </p:sp>
      <p:pic>
        <p:nvPicPr>
          <p:cNvPr id="14" name="Graphic 13">
            <a:extLst>
              <a:ext uri="{FF2B5EF4-FFF2-40B4-BE49-F238E27FC236}">
                <a16:creationId xmlns:a16="http://schemas.microsoft.com/office/drawing/2014/main" id="{9417353C-D9E4-E44B-9D53-0185AA1C220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495" y="228165"/>
            <a:ext cx="1932305" cy="447229"/>
          </a:xfrm>
          <a:prstGeom prst="rect">
            <a:avLst/>
          </a:prstGeom>
        </p:spPr>
      </p:pic>
    </p:spTree>
    <p:extLst>
      <p:ext uri="{BB962C8B-B14F-4D97-AF65-F5344CB8AC3E}">
        <p14:creationId xmlns:p14="http://schemas.microsoft.com/office/powerpoint/2010/main" val="2480816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F0E0EB-99EB-934F-B161-D43EBAFC8027}"/>
              </a:ext>
            </a:extLst>
          </p:cNvPr>
          <p:cNvSpPr/>
          <p:nvPr userDrawn="1"/>
        </p:nvSpPr>
        <p:spPr>
          <a:xfrm>
            <a:off x="0" y="0"/>
            <a:ext cx="12192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Footer Placeholder 4">
            <a:extLst>
              <a:ext uri="{FF2B5EF4-FFF2-40B4-BE49-F238E27FC236}">
                <a16:creationId xmlns:a16="http://schemas.microsoft.com/office/drawing/2014/main" id="{E4CADE0F-6FDA-D54D-BFD9-ED61277690F2}"/>
              </a:ext>
            </a:extLst>
          </p:cNvPr>
          <p:cNvSpPr>
            <a:spLocks noGrp="1"/>
          </p:cNvSpPr>
          <p:nvPr>
            <p:ph type="ftr" sz="quarter" idx="11"/>
          </p:nvPr>
        </p:nvSpPr>
        <p:spPr>
          <a:xfrm>
            <a:off x="432000" y="6516000"/>
            <a:ext cx="4704000" cy="216000"/>
          </a:xfrm>
          <a:prstGeom prst="rect">
            <a:avLst/>
          </a:prstGeom>
        </p:spPr>
        <p:txBody>
          <a:bodyPr lIns="0" tIns="0" rIns="0" bIns="0" anchor="t" anchorCtr="0"/>
          <a:lstStyle>
            <a:lvl1pPr algn="l">
              <a:defRPr sz="1100" b="0" i="0" cap="none" spc="0" baseline="0">
                <a:solidFill>
                  <a:schemeClr val="tx2"/>
                </a:solidFill>
                <a:latin typeface="+mn-lt"/>
                <a:ea typeface="Open Sans" panose="020B0606030504020204" pitchFamily="34" charset="0"/>
                <a:cs typeface="Open Sans" panose="020B0606030504020204" pitchFamily="34" charset="0"/>
              </a:defRPr>
            </a:lvl1pPr>
          </a:lstStyle>
          <a:p>
            <a:r>
              <a:rPr lang="en-GB"/>
              <a:t>Presentation Title</a:t>
            </a:r>
          </a:p>
        </p:txBody>
      </p:sp>
      <p:cxnSp>
        <p:nvCxnSpPr>
          <p:cNvPr id="17" name="Straight Connector 16">
            <a:extLst>
              <a:ext uri="{FF2B5EF4-FFF2-40B4-BE49-F238E27FC236}">
                <a16:creationId xmlns:a16="http://schemas.microsoft.com/office/drawing/2014/main" id="{2620E7FC-C51A-914A-9EF8-0BEB15E42502}"/>
              </a:ext>
            </a:extLst>
          </p:cNvPr>
          <p:cNvCxnSpPr/>
          <p:nvPr userDrawn="1"/>
        </p:nvCxnSpPr>
        <p:spPr>
          <a:xfrm>
            <a:off x="0" y="63720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6F5D1C0F-74B3-8A4E-AAC6-F9A9FAAF8A5F}"/>
              </a:ext>
            </a:extLst>
          </p:cNvPr>
          <p:cNvSpPr>
            <a:spLocks noGrp="1"/>
          </p:cNvSpPr>
          <p:nvPr>
            <p:ph sz="quarter" idx="18" hasCustomPrompt="1"/>
          </p:nvPr>
        </p:nvSpPr>
        <p:spPr>
          <a:xfrm>
            <a:off x="432000" y="2088000"/>
            <a:ext cx="11329200" cy="4140000"/>
          </a:xfrm>
        </p:spPr>
        <p:txBody>
          <a:bodyPr/>
          <a:lstStyle/>
          <a:p>
            <a:pPr lvl="0"/>
            <a:r>
              <a:rPr lang="en-US"/>
              <a:t>Add chart/table/photo</a:t>
            </a:r>
            <a:endParaRPr lang="en-GB"/>
          </a:p>
        </p:txBody>
      </p:sp>
      <p:sp>
        <p:nvSpPr>
          <p:cNvPr id="10" name="Title 1">
            <a:extLst>
              <a:ext uri="{FF2B5EF4-FFF2-40B4-BE49-F238E27FC236}">
                <a16:creationId xmlns:a16="http://schemas.microsoft.com/office/drawing/2014/main" id="{4C7E32C5-B4D2-3D4A-A247-46A7EA56E1CC}"/>
              </a:ext>
            </a:extLst>
          </p:cNvPr>
          <p:cNvSpPr>
            <a:spLocks noGrp="1"/>
          </p:cNvSpPr>
          <p:nvPr>
            <p:ph type="ctrTitle" hasCustomPrompt="1"/>
          </p:nvPr>
        </p:nvSpPr>
        <p:spPr>
          <a:xfrm>
            <a:off x="431999" y="1260000"/>
            <a:ext cx="11349183" cy="720000"/>
          </a:xfrm>
        </p:spPr>
        <p:txBody>
          <a:bodyPr anchor="t" anchorCtr="0"/>
          <a:lstStyle>
            <a:lvl1pPr algn="l">
              <a:defRPr sz="3000">
                <a:solidFill>
                  <a:schemeClr val="tx2"/>
                </a:solidFill>
              </a:defRPr>
            </a:lvl1pPr>
          </a:lstStyle>
          <a:p>
            <a:r>
              <a:rPr lang="en-US"/>
              <a:t>Add Title</a:t>
            </a:r>
            <a:endParaRPr lang="en-GB"/>
          </a:p>
        </p:txBody>
      </p:sp>
      <p:sp>
        <p:nvSpPr>
          <p:cNvPr id="11" name="Slide Number Placeholder 5">
            <a:extLst>
              <a:ext uri="{FF2B5EF4-FFF2-40B4-BE49-F238E27FC236}">
                <a16:creationId xmlns:a16="http://schemas.microsoft.com/office/drawing/2014/main" id="{2E9B0D2C-B5D7-6C4B-9F42-6AE0EBB91E52}"/>
              </a:ext>
            </a:extLst>
          </p:cNvPr>
          <p:cNvSpPr>
            <a:spLocks noGrp="1"/>
          </p:cNvSpPr>
          <p:nvPr>
            <p:ph type="sldNum" sz="quarter" idx="19"/>
          </p:nvPr>
        </p:nvSpPr>
        <p:spPr>
          <a:xfrm>
            <a:off x="11304000" y="6516000"/>
            <a:ext cx="480000" cy="180000"/>
          </a:xfrm>
          <a:prstGeom prst="rect">
            <a:avLst/>
          </a:prstGeom>
        </p:spPr>
        <p:txBody>
          <a:bodyPr lIns="0" tIns="0" rIns="0" bIns="0" anchor="t" anchorCtr="0"/>
          <a:lstStyle>
            <a:lvl1pPr algn="r">
              <a:defRPr sz="1100">
                <a:solidFill>
                  <a:schemeClr val="tx1"/>
                </a:solidFill>
              </a:defRPr>
            </a:lvl1pPr>
          </a:lstStyle>
          <a:p>
            <a:fld id="{2CC19541-5F6E-2C4C-BF21-196C1C8E2E31}" type="slidenum">
              <a:rPr lang="en-GB" smtClean="0"/>
              <a:pPr/>
              <a:t>‹#›</a:t>
            </a:fld>
            <a:endParaRPr lang="en-GB"/>
          </a:p>
        </p:txBody>
      </p:sp>
      <p:pic>
        <p:nvPicPr>
          <p:cNvPr id="15" name="Graphic 14">
            <a:extLst>
              <a:ext uri="{FF2B5EF4-FFF2-40B4-BE49-F238E27FC236}">
                <a16:creationId xmlns:a16="http://schemas.microsoft.com/office/drawing/2014/main" id="{9ACCBCE4-4A50-C443-90B9-B0D714D2315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495" y="228165"/>
            <a:ext cx="1932305" cy="447229"/>
          </a:xfrm>
          <a:prstGeom prst="rect">
            <a:avLst/>
          </a:prstGeom>
        </p:spPr>
      </p:pic>
    </p:spTree>
    <p:extLst>
      <p:ext uri="{BB962C8B-B14F-4D97-AF65-F5344CB8AC3E}">
        <p14:creationId xmlns:p14="http://schemas.microsoft.com/office/powerpoint/2010/main" val="3289400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E92B2F-3B5D-374E-8620-EC886CDC0815}"/>
              </a:ext>
            </a:extLst>
          </p:cNvPr>
          <p:cNvSpPr/>
          <p:nvPr userDrawn="1"/>
        </p:nvSpPr>
        <p:spPr>
          <a:xfrm>
            <a:off x="0" y="0"/>
            <a:ext cx="12192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Footer Placeholder 4">
            <a:extLst>
              <a:ext uri="{FF2B5EF4-FFF2-40B4-BE49-F238E27FC236}">
                <a16:creationId xmlns:a16="http://schemas.microsoft.com/office/drawing/2014/main" id="{4587B805-39B4-A94D-A62A-73E51D01544C}"/>
              </a:ext>
            </a:extLst>
          </p:cNvPr>
          <p:cNvSpPr>
            <a:spLocks noGrp="1"/>
          </p:cNvSpPr>
          <p:nvPr>
            <p:ph type="ftr" sz="quarter" idx="11"/>
          </p:nvPr>
        </p:nvSpPr>
        <p:spPr>
          <a:xfrm>
            <a:off x="432000" y="6516000"/>
            <a:ext cx="4704000" cy="216000"/>
          </a:xfrm>
          <a:prstGeom prst="rect">
            <a:avLst/>
          </a:prstGeom>
        </p:spPr>
        <p:txBody>
          <a:bodyPr lIns="0" tIns="0" rIns="0" bIns="0" anchor="t" anchorCtr="0"/>
          <a:lstStyle>
            <a:lvl1pPr algn="l">
              <a:defRPr sz="1100" b="0" i="0" cap="none" spc="0" baseline="0">
                <a:solidFill>
                  <a:schemeClr val="tx2"/>
                </a:solidFill>
                <a:latin typeface="+mn-lt"/>
                <a:ea typeface="Open Sans" panose="020B0606030504020204" pitchFamily="34" charset="0"/>
                <a:cs typeface="Open Sans" panose="020B0606030504020204" pitchFamily="34" charset="0"/>
              </a:defRPr>
            </a:lvl1pPr>
          </a:lstStyle>
          <a:p>
            <a:r>
              <a:rPr lang="en-GB"/>
              <a:t>Presentation Title</a:t>
            </a:r>
          </a:p>
        </p:txBody>
      </p:sp>
      <p:cxnSp>
        <p:nvCxnSpPr>
          <p:cNvPr id="16" name="Straight Connector 15">
            <a:extLst>
              <a:ext uri="{FF2B5EF4-FFF2-40B4-BE49-F238E27FC236}">
                <a16:creationId xmlns:a16="http://schemas.microsoft.com/office/drawing/2014/main" id="{4C82DC9D-C785-B94C-B406-965D6D8822FE}"/>
              </a:ext>
            </a:extLst>
          </p:cNvPr>
          <p:cNvCxnSpPr/>
          <p:nvPr userDrawn="1"/>
        </p:nvCxnSpPr>
        <p:spPr>
          <a:xfrm>
            <a:off x="0" y="63720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32000" y="2088000"/>
            <a:ext cx="5520000" cy="4140000"/>
          </a:xfrm>
        </p:spPr>
        <p:txBody>
          <a:bodyPr/>
          <a:lstStyle>
            <a:lvl3pPr marL="144000" indent="-144000">
              <a:defRPr/>
            </a:lvl3pPr>
            <a:lvl4pPr marL="288000" indent="-144000">
              <a:spcBef>
                <a:spcPts val="0"/>
              </a:spcBef>
              <a:spcAft>
                <a:spcPts val="0"/>
              </a:spcAft>
              <a:buFont typeface="Arial" panose="020B0604020202020204" pitchFamily="34" charset="0"/>
              <a:buChar char="•"/>
              <a:defRPr sz="12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11">
            <a:extLst>
              <a:ext uri="{FF2B5EF4-FFF2-40B4-BE49-F238E27FC236}">
                <a16:creationId xmlns:a16="http://schemas.microsoft.com/office/drawing/2014/main" id="{A6E03B43-8C85-3146-B22E-4FD9A082F70A}"/>
              </a:ext>
            </a:extLst>
          </p:cNvPr>
          <p:cNvSpPr>
            <a:spLocks noGrp="1"/>
          </p:cNvSpPr>
          <p:nvPr>
            <p:ph sz="quarter" idx="16" hasCustomPrompt="1"/>
          </p:nvPr>
        </p:nvSpPr>
        <p:spPr>
          <a:xfrm>
            <a:off x="6191251" y="2088000"/>
            <a:ext cx="5520267" cy="4140200"/>
          </a:xfrm>
        </p:spPr>
        <p:txBody>
          <a:bodyPr/>
          <a:lstStyle/>
          <a:p>
            <a:pPr lvl="0"/>
            <a:r>
              <a:rPr lang="en-US"/>
              <a:t>Add chart/table/photo</a:t>
            </a:r>
            <a:endParaRPr lang="en-GB"/>
          </a:p>
        </p:txBody>
      </p:sp>
      <p:sp>
        <p:nvSpPr>
          <p:cNvPr id="10" name="Title 1">
            <a:extLst>
              <a:ext uri="{FF2B5EF4-FFF2-40B4-BE49-F238E27FC236}">
                <a16:creationId xmlns:a16="http://schemas.microsoft.com/office/drawing/2014/main" id="{E9821578-A4C2-2446-878D-F5C93749956B}"/>
              </a:ext>
            </a:extLst>
          </p:cNvPr>
          <p:cNvSpPr>
            <a:spLocks noGrp="1"/>
          </p:cNvSpPr>
          <p:nvPr>
            <p:ph type="ctrTitle" hasCustomPrompt="1"/>
          </p:nvPr>
        </p:nvSpPr>
        <p:spPr>
          <a:xfrm>
            <a:off x="431999" y="1260000"/>
            <a:ext cx="11282205" cy="720000"/>
          </a:xfrm>
        </p:spPr>
        <p:txBody>
          <a:bodyPr anchor="t" anchorCtr="0"/>
          <a:lstStyle>
            <a:lvl1pPr algn="l">
              <a:defRPr sz="3000">
                <a:solidFill>
                  <a:schemeClr val="tx2"/>
                </a:solidFill>
              </a:defRPr>
            </a:lvl1pPr>
          </a:lstStyle>
          <a:p>
            <a:r>
              <a:rPr lang="en-US"/>
              <a:t>Add Title</a:t>
            </a:r>
            <a:endParaRPr lang="en-GB"/>
          </a:p>
        </p:txBody>
      </p:sp>
      <p:sp>
        <p:nvSpPr>
          <p:cNvPr id="11" name="Slide Number Placeholder 5">
            <a:extLst>
              <a:ext uri="{FF2B5EF4-FFF2-40B4-BE49-F238E27FC236}">
                <a16:creationId xmlns:a16="http://schemas.microsoft.com/office/drawing/2014/main" id="{64A134AF-19DB-7342-9C2D-414BDB13BA7E}"/>
              </a:ext>
            </a:extLst>
          </p:cNvPr>
          <p:cNvSpPr>
            <a:spLocks noGrp="1"/>
          </p:cNvSpPr>
          <p:nvPr>
            <p:ph type="sldNum" sz="quarter" idx="19"/>
          </p:nvPr>
        </p:nvSpPr>
        <p:spPr>
          <a:xfrm>
            <a:off x="11304000" y="6516000"/>
            <a:ext cx="480000" cy="180000"/>
          </a:xfrm>
          <a:prstGeom prst="rect">
            <a:avLst/>
          </a:prstGeom>
        </p:spPr>
        <p:txBody>
          <a:bodyPr lIns="0" tIns="0" rIns="0" bIns="0" anchor="t" anchorCtr="0"/>
          <a:lstStyle>
            <a:lvl1pPr algn="r">
              <a:defRPr sz="1100">
                <a:solidFill>
                  <a:schemeClr val="tx1"/>
                </a:solidFill>
              </a:defRPr>
            </a:lvl1pPr>
          </a:lstStyle>
          <a:p>
            <a:fld id="{2CC19541-5F6E-2C4C-BF21-196C1C8E2E31}" type="slidenum">
              <a:rPr lang="en-GB" smtClean="0"/>
              <a:pPr/>
              <a:t>‹#›</a:t>
            </a:fld>
            <a:endParaRPr lang="en-GB"/>
          </a:p>
        </p:txBody>
      </p:sp>
      <p:pic>
        <p:nvPicPr>
          <p:cNvPr id="14" name="Graphic 13">
            <a:extLst>
              <a:ext uri="{FF2B5EF4-FFF2-40B4-BE49-F238E27FC236}">
                <a16:creationId xmlns:a16="http://schemas.microsoft.com/office/drawing/2014/main" id="{BDA0BFA6-ECB6-FF41-8B37-CAC4ED15694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495" y="228165"/>
            <a:ext cx="1932305" cy="447229"/>
          </a:xfrm>
          <a:prstGeom prst="rect">
            <a:avLst/>
          </a:prstGeom>
        </p:spPr>
      </p:pic>
    </p:spTree>
    <p:extLst>
      <p:ext uri="{BB962C8B-B14F-4D97-AF65-F5344CB8AC3E}">
        <p14:creationId xmlns:p14="http://schemas.microsoft.com/office/powerpoint/2010/main" val="4224015301"/>
      </p:ext>
    </p:extLst>
  </p:cSld>
  <p:clrMapOvr>
    <a:masterClrMapping/>
  </p:clrMapOvr>
  <p:extLst>
    <p:ext uri="{DCECCB84-F9BA-43D5-87BE-67443E8EF086}">
      <p15:sldGuideLst xmlns:p15="http://schemas.microsoft.com/office/powerpoint/2012/main">
        <p15:guide id="1" orient="horz" pos="2160">
          <p15:clr>
            <a:srgbClr val="FBAE40"/>
          </p15:clr>
        </p15:guide>
        <p15:guide id="2" pos="3809">
          <p15:clr>
            <a:srgbClr val="FBAE40"/>
          </p15:clr>
        </p15:guide>
        <p15:guide id="3" pos="387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and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739EBC3-2E79-AF4C-A385-42015A47076C}"/>
              </a:ext>
            </a:extLst>
          </p:cNvPr>
          <p:cNvSpPr/>
          <p:nvPr userDrawn="1"/>
        </p:nvSpPr>
        <p:spPr>
          <a:xfrm>
            <a:off x="0" y="0"/>
            <a:ext cx="12192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Footer Placeholder 4">
            <a:extLst>
              <a:ext uri="{FF2B5EF4-FFF2-40B4-BE49-F238E27FC236}">
                <a16:creationId xmlns:a16="http://schemas.microsoft.com/office/drawing/2014/main" id="{2CAE3DF5-3A96-064D-B068-053221BE1578}"/>
              </a:ext>
            </a:extLst>
          </p:cNvPr>
          <p:cNvSpPr>
            <a:spLocks noGrp="1"/>
          </p:cNvSpPr>
          <p:nvPr>
            <p:ph type="ftr" sz="quarter" idx="11"/>
          </p:nvPr>
        </p:nvSpPr>
        <p:spPr>
          <a:xfrm>
            <a:off x="432000" y="6516000"/>
            <a:ext cx="4704000" cy="216000"/>
          </a:xfrm>
          <a:prstGeom prst="rect">
            <a:avLst/>
          </a:prstGeom>
        </p:spPr>
        <p:txBody>
          <a:bodyPr lIns="0" tIns="0" rIns="0" bIns="0" anchor="t" anchorCtr="0"/>
          <a:lstStyle>
            <a:lvl1pPr algn="l">
              <a:defRPr sz="1100" b="0" i="0" cap="none" spc="0" baseline="0">
                <a:solidFill>
                  <a:schemeClr val="tx2"/>
                </a:solidFill>
                <a:latin typeface="+mn-lt"/>
                <a:ea typeface="Open Sans" panose="020B0606030504020204" pitchFamily="34" charset="0"/>
                <a:cs typeface="Open Sans" panose="020B0606030504020204" pitchFamily="34" charset="0"/>
              </a:defRPr>
            </a:lvl1pPr>
          </a:lstStyle>
          <a:p>
            <a:r>
              <a:rPr lang="en-GB"/>
              <a:t>Presentation Title</a:t>
            </a:r>
          </a:p>
        </p:txBody>
      </p:sp>
      <p:cxnSp>
        <p:nvCxnSpPr>
          <p:cNvPr id="18" name="Straight Connector 17">
            <a:extLst>
              <a:ext uri="{FF2B5EF4-FFF2-40B4-BE49-F238E27FC236}">
                <a16:creationId xmlns:a16="http://schemas.microsoft.com/office/drawing/2014/main" id="{5DFDDD87-ACE1-C04D-93D1-B1083ED83E11}"/>
              </a:ext>
            </a:extLst>
          </p:cNvPr>
          <p:cNvCxnSpPr/>
          <p:nvPr userDrawn="1"/>
        </p:nvCxnSpPr>
        <p:spPr>
          <a:xfrm>
            <a:off x="0" y="63720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Picture Placeholder 3"/>
          <p:cNvSpPr>
            <a:spLocks noGrp="1"/>
          </p:cNvSpPr>
          <p:nvPr>
            <p:ph type="pic" sz="quarter" idx="10"/>
          </p:nvPr>
        </p:nvSpPr>
        <p:spPr>
          <a:xfrm>
            <a:off x="8161200" y="2088000"/>
            <a:ext cx="3600000" cy="4140000"/>
          </a:xfrm>
          <a:prstGeom prst="rect">
            <a:avLst/>
          </a:prstGeom>
        </p:spPr>
        <p:txBody>
          <a:bodyPr anchor="ctr"/>
          <a:lstStyle>
            <a:lvl1pPr marL="0" indent="0" algn="ctr">
              <a:buNone/>
              <a:defRPr>
                <a:solidFill>
                  <a:schemeClr val="bg2"/>
                </a:solidFill>
              </a:defRPr>
            </a:lvl1pPr>
          </a:lstStyle>
          <a:p>
            <a:r>
              <a:rPr lang="en-US"/>
              <a:t>Click icon to add picture</a:t>
            </a:r>
            <a:endParaRPr lang="en-GB"/>
          </a:p>
        </p:txBody>
      </p:sp>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32000" y="2088000"/>
            <a:ext cx="3600000" cy="4140000"/>
          </a:xfrm>
        </p:spPr>
        <p:txBody>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a:extLst>
              <a:ext uri="{FF2B5EF4-FFF2-40B4-BE49-F238E27FC236}">
                <a16:creationId xmlns:a16="http://schemas.microsoft.com/office/drawing/2014/main" id="{2AB1F66A-DEB0-684D-B5D3-31629EAC148A}"/>
              </a:ext>
            </a:extLst>
          </p:cNvPr>
          <p:cNvSpPr>
            <a:spLocks noGrp="1"/>
          </p:cNvSpPr>
          <p:nvPr>
            <p:ph type="body" sz="quarter" idx="16"/>
          </p:nvPr>
        </p:nvSpPr>
        <p:spPr>
          <a:xfrm>
            <a:off x="4296000" y="2088000"/>
            <a:ext cx="3600000" cy="4140000"/>
          </a:xfrm>
        </p:spPr>
        <p:txBody>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a:extLst>
              <a:ext uri="{FF2B5EF4-FFF2-40B4-BE49-F238E27FC236}">
                <a16:creationId xmlns:a16="http://schemas.microsoft.com/office/drawing/2014/main" id="{5074D620-F982-5441-BE6E-F7D4543A3CA3}"/>
              </a:ext>
            </a:extLst>
          </p:cNvPr>
          <p:cNvSpPr>
            <a:spLocks noGrp="1"/>
          </p:cNvSpPr>
          <p:nvPr>
            <p:ph type="ctrTitle" hasCustomPrompt="1"/>
          </p:nvPr>
        </p:nvSpPr>
        <p:spPr>
          <a:xfrm>
            <a:off x="432000" y="1260000"/>
            <a:ext cx="11343989" cy="720000"/>
          </a:xfrm>
        </p:spPr>
        <p:txBody>
          <a:bodyPr anchor="t" anchorCtr="0"/>
          <a:lstStyle>
            <a:lvl1pPr algn="l">
              <a:defRPr sz="3000">
                <a:solidFill>
                  <a:schemeClr val="tx2"/>
                </a:solidFill>
              </a:defRPr>
            </a:lvl1pPr>
          </a:lstStyle>
          <a:p>
            <a:r>
              <a:rPr lang="en-US"/>
              <a:t>Add Title</a:t>
            </a:r>
            <a:endParaRPr lang="en-GB"/>
          </a:p>
        </p:txBody>
      </p:sp>
      <p:sp>
        <p:nvSpPr>
          <p:cNvPr id="13" name="Slide Number Placeholder 5">
            <a:extLst>
              <a:ext uri="{FF2B5EF4-FFF2-40B4-BE49-F238E27FC236}">
                <a16:creationId xmlns:a16="http://schemas.microsoft.com/office/drawing/2014/main" id="{ABA5BE87-C937-8640-BE27-67B42DE27C74}"/>
              </a:ext>
            </a:extLst>
          </p:cNvPr>
          <p:cNvSpPr>
            <a:spLocks noGrp="1"/>
          </p:cNvSpPr>
          <p:nvPr>
            <p:ph type="sldNum" sz="quarter" idx="19"/>
          </p:nvPr>
        </p:nvSpPr>
        <p:spPr>
          <a:xfrm>
            <a:off x="11304000" y="6516000"/>
            <a:ext cx="480000" cy="180000"/>
          </a:xfrm>
          <a:prstGeom prst="rect">
            <a:avLst/>
          </a:prstGeom>
        </p:spPr>
        <p:txBody>
          <a:bodyPr lIns="0" tIns="0" rIns="0" bIns="0" anchor="t" anchorCtr="0"/>
          <a:lstStyle>
            <a:lvl1pPr algn="r">
              <a:defRPr sz="1100">
                <a:solidFill>
                  <a:schemeClr val="tx1"/>
                </a:solidFill>
              </a:defRPr>
            </a:lvl1pPr>
          </a:lstStyle>
          <a:p>
            <a:fld id="{2CC19541-5F6E-2C4C-BF21-196C1C8E2E31}" type="slidenum">
              <a:rPr lang="en-GB" smtClean="0"/>
              <a:pPr/>
              <a:t>‹#›</a:t>
            </a:fld>
            <a:endParaRPr lang="en-GB"/>
          </a:p>
        </p:txBody>
      </p:sp>
      <p:pic>
        <p:nvPicPr>
          <p:cNvPr id="17" name="Graphic 16">
            <a:extLst>
              <a:ext uri="{FF2B5EF4-FFF2-40B4-BE49-F238E27FC236}">
                <a16:creationId xmlns:a16="http://schemas.microsoft.com/office/drawing/2014/main" id="{993504D2-B444-4F40-A6BA-E734F5A4E9A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495" y="228165"/>
            <a:ext cx="1932305" cy="447229"/>
          </a:xfrm>
          <a:prstGeom prst="rect">
            <a:avLst/>
          </a:prstGeom>
        </p:spPr>
      </p:pic>
    </p:spTree>
    <p:extLst>
      <p:ext uri="{BB962C8B-B14F-4D97-AF65-F5344CB8AC3E}">
        <p14:creationId xmlns:p14="http://schemas.microsoft.com/office/powerpoint/2010/main" val="1227712839"/>
      </p:ext>
    </p:extLst>
  </p:cSld>
  <p:clrMapOvr>
    <a:masterClrMapping/>
  </p:clrMapOvr>
  <p:extLst>
    <p:ext uri="{DCECCB84-F9BA-43D5-87BE-67443E8EF086}">
      <p15:sldGuideLst xmlns:p15="http://schemas.microsoft.com/office/powerpoint/2012/main">
        <p15:guide id="1" orient="horz" pos="2160">
          <p15:clr>
            <a:srgbClr val="FBAE40"/>
          </p15:clr>
        </p15:guide>
        <p15:guide id="2" pos="3809">
          <p15:clr>
            <a:srgbClr val="FBAE40"/>
          </p15:clr>
        </p15:guide>
        <p15:guide id="3" pos="38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 Dark Logo">
  <p:cSld name="Blank - Dark Logo">
    <p:bg>
      <p:bgPr>
        <a:solidFill>
          <a:schemeClr val="lt1"/>
        </a:solidFill>
        <a:effectLst/>
      </p:bgPr>
    </p:bg>
    <p:spTree>
      <p:nvGrpSpPr>
        <p:cNvPr id="1" name="Shape 24"/>
        <p:cNvGrpSpPr/>
        <p:nvPr/>
      </p:nvGrpSpPr>
      <p:grpSpPr>
        <a:xfrm>
          <a:off x="0" y="0"/>
          <a:ext cx="0" cy="0"/>
          <a:chOff x="0" y="0"/>
          <a:chExt cx="0" cy="0"/>
        </a:xfrm>
      </p:grpSpPr>
      <p:pic>
        <p:nvPicPr>
          <p:cNvPr id="25" name="Google Shape;25;p3"/>
          <p:cNvPicPr preferRelativeResize="0"/>
          <p:nvPr/>
        </p:nvPicPr>
        <p:blipFill rotWithShape="1">
          <a:blip r:embed="rId2">
            <a:alphaModFix/>
          </a:blip>
          <a:srcRect/>
          <a:stretch/>
        </p:blipFill>
        <p:spPr>
          <a:xfrm>
            <a:off x="404495" y="228165"/>
            <a:ext cx="1932305" cy="447229"/>
          </a:xfrm>
          <a:prstGeom prst="rect">
            <a:avLst/>
          </a:prstGeom>
          <a:noFill/>
          <a:ln>
            <a:noFill/>
          </a:ln>
        </p:spPr>
      </p:pic>
      <p:cxnSp>
        <p:nvCxnSpPr>
          <p:cNvPr id="26" name="Google Shape;26;p3"/>
          <p:cNvCxnSpPr/>
          <p:nvPr/>
        </p:nvCxnSpPr>
        <p:spPr>
          <a:xfrm>
            <a:off x="0" y="6372000"/>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27" name="Google Shape;27;p3"/>
          <p:cNvSpPr txBox="1">
            <a:spLocks noGrp="1"/>
          </p:cNvSpPr>
          <p:nvPr>
            <p:ph type="sldNum" idx="12"/>
          </p:nvPr>
        </p:nvSpPr>
        <p:spPr>
          <a:xfrm>
            <a:off x="11304000" y="6516000"/>
            <a:ext cx="48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sz="1100" b="0" i="0" u="none" strike="noStrike" cap="none">
                <a:solidFill>
                  <a:schemeClr val="dk1"/>
                </a:solidFill>
                <a:latin typeface="Open Sans"/>
                <a:ea typeface="Open Sans"/>
                <a:cs typeface="Open Sans"/>
                <a:sym typeface="Open Sans"/>
              </a:defRPr>
            </a:lvl1pPr>
            <a:lvl2pPr marL="0" lvl="1" indent="0" algn="r">
              <a:spcBef>
                <a:spcPts val="0"/>
              </a:spcBef>
              <a:buNone/>
              <a:defRPr sz="1100" b="0" i="0" u="none" strike="noStrike" cap="none">
                <a:solidFill>
                  <a:schemeClr val="dk1"/>
                </a:solidFill>
                <a:latin typeface="Open Sans"/>
                <a:ea typeface="Open Sans"/>
                <a:cs typeface="Open Sans"/>
                <a:sym typeface="Open Sans"/>
              </a:defRPr>
            </a:lvl2pPr>
            <a:lvl3pPr marL="0" lvl="2" indent="0" algn="r">
              <a:spcBef>
                <a:spcPts val="0"/>
              </a:spcBef>
              <a:buNone/>
              <a:defRPr sz="1100" b="0" i="0" u="none" strike="noStrike" cap="none">
                <a:solidFill>
                  <a:schemeClr val="dk1"/>
                </a:solidFill>
                <a:latin typeface="Open Sans"/>
                <a:ea typeface="Open Sans"/>
                <a:cs typeface="Open Sans"/>
                <a:sym typeface="Open Sans"/>
              </a:defRPr>
            </a:lvl3pPr>
            <a:lvl4pPr marL="0" lvl="3" indent="0" algn="r">
              <a:spcBef>
                <a:spcPts val="0"/>
              </a:spcBef>
              <a:buNone/>
              <a:defRPr sz="1100" b="0" i="0" u="none" strike="noStrike" cap="none">
                <a:solidFill>
                  <a:schemeClr val="dk1"/>
                </a:solidFill>
                <a:latin typeface="Open Sans"/>
                <a:ea typeface="Open Sans"/>
                <a:cs typeface="Open Sans"/>
                <a:sym typeface="Open Sans"/>
              </a:defRPr>
            </a:lvl4pPr>
            <a:lvl5pPr marL="0" lvl="4" indent="0" algn="r">
              <a:spcBef>
                <a:spcPts val="0"/>
              </a:spcBef>
              <a:buNone/>
              <a:defRPr sz="1100" b="0" i="0" u="none" strike="noStrike" cap="none">
                <a:solidFill>
                  <a:schemeClr val="dk1"/>
                </a:solidFill>
                <a:latin typeface="Open Sans"/>
                <a:ea typeface="Open Sans"/>
                <a:cs typeface="Open Sans"/>
                <a:sym typeface="Open Sans"/>
              </a:defRPr>
            </a:lvl5pPr>
            <a:lvl6pPr marL="0" lvl="5" indent="0" algn="r">
              <a:spcBef>
                <a:spcPts val="0"/>
              </a:spcBef>
              <a:buNone/>
              <a:defRPr sz="1100" b="0" i="0" u="none" strike="noStrike" cap="none">
                <a:solidFill>
                  <a:schemeClr val="dk1"/>
                </a:solidFill>
                <a:latin typeface="Open Sans"/>
                <a:ea typeface="Open Sans"/>
                <a:cs typeface="Open Sans"/>
                <a:sym typeface="Open Sans"/>
              </a:defRPr>
            </a:lvl6pPr>
            <a:lvl7pPr marL="0" lvl="6" indent="0" algn="r">
              <a:spcBef>
                <a:spcPts val="0"/>
              </a:spcBef>
              <a:buNone/>
              <a:defRPr sz="1100" b="0" i="0" u="none" strike="noStrike" cap="none">
                <a:solidFill>
                  <a:schemeClr val="dk1"/>
                </a:solidFill>
                <a:latin typeface="Open Sans"/>
                <a:ea typeface="Open Sans"/>
                <a:cs typeface="Open Sans"/>
                <a:sym typeface="Open Sans"/>
              </a:defRPr>
            </a:lvl7pPr>
            <a:lvl8pPr marL="0" lvl="7" indent="0" algn="r">
              <a:spcBef>
                <a:spcPts val="0"/>
              </a:spcBef>
              <a:buNone/>
              <a:defRPr sz="1100" b="0" i="0" u="none" strike="noStrike" cap="none">
                <a:solidFill>
                  <a:schemeClr val="dk1"/>
                </a:solidFill>
                <a:latin typeface="Open Sans"/>
                <a:ea typeface="Open Sans"/>
                <a:cs typeface="Open Sans"/>
                <a:sym typeface="Open Sans"/>
              </a:defRPr>
            </a:lvl8pPr>
            <a:lvl9pPr marL="0" lvl="8" indent="0" algn="r">
              <a:spcBef>
                <a:spcPts val="0"/>
              </a:spcBef>
              <a:buNone/>
              <a:defRPr sz="1100" b="0" i="0" u="none" strike="noStrike" cap="none">
                <a:solidFill>
                  <a:schemeClr val="dk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F3A6A55-235B-4730-981B-9D1BB965CFE5}"/>
              </a:ext>
            </a:extLst>
          </p:cNvPr>
          <p:cNvSpPr>
            <a:spLocks noGrp="1"/>
          </p:cNvSpPr>
          <p:nvPr>
            <p:ph type="ftr" sz="quarter" idx="10"/>
          </p:nvPr>
        </p:nvSpPr>
        <p:spPr/>
        <p:txBody>
          <a:bodyPr/>
          <a:lstStyle/>
          <a:p>
            <a:r>
              <a:rPr lang="en-GB"/>
              <a:t>Presentation Title</a:t>
            </a:r>
          </a:p>
        </p:txBody>
      </p:sp>
      <p:sp>
        <p:nvSpPr>
          <p:cNvPr id="4" name="Slide Number Placeholder 3">
            <a:extLst>
              <a:ext uri="{FF2B5EF4-FFF2-40B4-BE49-F238E27FC236}">
                <a16:creationId xmlns:a16="http://schemas.microsoft.com/office/drawing/2014/main" id="{192BA99E-25D1-42D1-A78D-F28F96A8ACDE}"/>
              </a:ext>
            </a:extLst>
          </p:cNvPr>
          <p:cNvSpPr>
            <a:spLocks noGrp="1"/>
          </p:cNvSpPr>
          <p:nvPr>
            <p:ph type="sldNum" sz="quarter" idx="11"/>
          </p:nvPr>
        </p:nvSpPr>
        <p:spPr/>
        <p:txBody>
          <a:bodyPr/>
          <a:lstStyle/>
          <a:p>
            <a:fld id="{2CC19541-5F6E-2C4C-BF21-196C1C8E2E31}" type="slidenum">
              <a:rPr lang="en-GB" smtClean="0"/>
              <a:pPr/>
              <a:t>‹#›</a:t>
            </a:fld>
            <a:endParaRPr lang="en-GB"/>
          </a:p>
        </p:txBody>
      </p:sp>
      <p:sp>
        <p:nvSpPr>
          <p:cNvPr id="5" name="Rectangle 4">
            <a:extLst>
              <a:ext uri="{FF2B5EF4-FFF2-40B4-BE49-F238E27FC236}">
                <a16:creationId xmlns:a16="http://schemas.microsoft.com/office/drawing/2014/main" id="{854726E7-46BA-4B54-A763-895CD5917CB6}"/>
              </a:ext>
            </a:extLst>
          </p:cNvPr>
          <p:cNvSpPr/>
          <p:nvPr userDrawn="1"/>
        </p:nvSpPr>
        <p:spPr>
          <a:xfrm>
            <a:off x="6260595" y="531341"/>
            <a:ext cx="5931405" cy="5842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accent2"/>
              </a:solidFill>
              <a:highlight>
                <a:srgbClr val="F2692B"/>
              </a:highlight>
            </a:endParaRPr>
          </a:p>
        </p:txBody>
      </p:sp>
      <p:sp>
        <p:nvSpPr>
          <p:cNvPr id="6" name="Rectangle 5">
            <a:extLst>
              <a:ext uri="{FF2B5EF4-FFF2-40B4-BE49-F238E27FC236}">
                <a16:creationId xmlns:a16="http://schemas.microsoft.com/office/drawing/2014/main" id="{F239E52C-08A2-4225-8B56-BAC3BACB926E}"/>
              </a:ext>
            </a:extLst>
          </p:cNvPr>
          <p:cNvSpPr/>
          <p:nvPr userDrawn="1"/>
        </p:nvSpPr>
        <p:spPr>
          <a:xfrm>
            <a:off x="0" y="0"/>
            <a:ext cx="12192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8">
            <a:extLst>
              <a:ext uri="{FF2B5EF4-FFF2-40B4-BE49-F238E27FC236}">
                <a16:creationId xmlns:a16="http://schemas.microsoft.com/office/drawing/2014/main" id="{7025C311-4A7F-487B-A84B-9C1948BA2416}"/>
              </a:ext>
            </a:extLst>
          </p:cNvPr>
          <p:cNvSpPr>
            <a:spLocks noGrp="1"/>
          </p:cNvSpPr>
          <p:nvPr>
            <p:ph type="body" sz="quarter" idx="14" hasCustomPrompt="1"/>
          </p:nvPr>
        </p:nvSpPr>
        <p:spPr>
          <a:xfrm>
            <a:off x="6642101" y="1651597"/>
            <a:ext cx="4953089" cy="3723776"/>
          </a:xfrm>
        </p:spPr>
        <p:txBody>
          <a:bodyPr anchor="t" anchorCtr="0"/>
          <a:lstStyle>
            <a:lvl1pPr algn="l">
              <a:lnSpc>
                <a:spcPct val="120000"/>
              </a:lnSpc>
              <a:defRPr sz="3000">
                <a:solidFill>
                  <a:schemeClr val="tx2"/>
                </a:solidFill>
                <a:latin typeface="+mj-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GB"/>
              <a:t>“Quote or statement”</a:t>
            </a:r>
          </a:p>
        </p:txBody>
      </p:sp>
      <p:pic>
        <p:nvPicPr>
          <p:cNvPr id="8" name="Graphic 7">
            <a:extLst>
              <a:ext uri="{FF2B5EF4-FFF2-40B4-BE49-F238E27FC236}">
                <a16:creationId xmlns:a16="http://schemas.microsoft.com/office/drawing/2014/main" id="{4313CC98-D8A8-4DFA-8BB4-82E5CB80478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495" y="228165"/>
            <a:ext cx="1932305" cy="447229"/>
          </a:xfrm>
          <a:prstGeom prst="rect">
            <a:avLst/>
          </a:prstGeom>
        </p:spPr>
      </p:pic>
      <p:cxnSp>
        <p:nvCxnSpPr>
          <p:cNvPr id="9" name="Straight Connector 8">
            <a:extLst>
              <a:ext uri="{FF2B5EF4-FFF2-40B4-BE49-F238E27FC236}">
                <a16:creationId xmlns:a16="http://schemas.microsoft.com/office/drawing/2014/main" id="{199BA821-4050-4623-94EA-BEB11F2A7968}"/>
              </a:ext>
            </a:extLst>
          </p:cNvPr>
          <p:cNvCxnSpPr/>
          <p:nvPr userDrawn="1"/>
        </p:nvCxnSpPr>
        <p:spPr>
          <a:xfrm>
            <a:off x="0" y="63720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92B34AC7-CAE1-4A11-9F35-3EF0E16FB0ED}"/>
              </a:ext>
            </a:extLst>
          </p:cNvPr>
          <p:cNvSpPr>
            <a:spLocks noGrp="1"/>
          </p:cNvSpPr>
          <p:nvPr>
            <p:ph type="body" sz="quarter" idx="15"/>
          </p:nvPr>
        </p:nvSpPr>
        <p:spPr>
          <a:xfrm>
            <a:off x="394092" y="1376853"/>
            <a:ext cx="5499100" cy="458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944962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and Statement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9BCFD0-067D-6545-8C5D-27D2627541BB}"/>
              </a:ext>
            </a:extLst>
          </p:cNvPr>
          <p:cNvSpPr/>
          <p:nvPr userDrawn="1"/>
        </p:nvSpPr>
        <p:spPr>
          <a:xfrm>
            <a:off x="0" y="531341"/>
            <a:ext cx="5931405" cy="58429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2"/>
              </a:solidFill>
            </a:endParaRPr>
          </a:p>
        </p:txBody>
      </p:sp>
      <p:sp>
        <p:nvSpPr>
          <p:cNvPr id="12" name="Rectangle 11">
            <a:extLst>
              <a:ext uri="{FF2B5EF4-FFF2-40B4-BE49-F238E27FC236}">
                <a16:creationId xmlns:a16="http://schemas.microsoft.com/office/drawing/2014/main" id="{C1F9EB67-9E65-204A-B7A8-73B03B26A550}"/>
              </a:ext>
            </a:extLst>
          </p:cNvPr>
          <p:cNvSpPr/>
          <p:nvPr userDrawn="1"/>
        </p:nvSpPr>
        <p:spPr>
          <a:xfrm>
            <a:off x="0" y="0"/>
            <a:ext cx="12192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19" name="Straight Connector 18">
            <a:extLst>
              <a:ext uri="{FF2B5EF4-FFF2-40B4-BE49-F238E27FC236}">
                <a16:creationId xmlns:a16="http://schemas.microsoft.com/office/drawing/2014/main" id="{5F1BF6B2-48A5-1B4F-B109-4AD86E66F171}"/>
              </a:ext>
            </a:extLst>
          </p:cNvPr>
          <p:cNvCxnSpPr/>
          <p:nvPr userDrawn="1"/>
        </p:nvCxnSpPr>
        <p:spPr>
          <a:xfrm>
            <a:off x="0" y="63720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5A57B211-0045-2844-B5DA-1D7E13A68B82}"/>
              </a:ext>
            </a:extLst>
          </p:cNvPr>
          <p:cNvSpPr>
            <a:spLocks noGrp="1"/>
          </p:cNvSpPr>
          <p:nvPr>
            <p:ph type="pic" sz="quarter" idx="13"/>
          </p:nvPr>
        </p:nvSpPr>
        <p:spPr>
          <a:xfrm>
            <a:off x="6253200" y="1296000"/>
            <a:ext cx="5508000" cy="4752000"/>
          </a:xfrm>
        </p:spPr>
        <p:txBody>
          <a:bodyPr/>
          <a:lstStyle>
            <a:lvl1pPr>
              <a:defRPr sz="1200"/>
            </a:lvl1pPr>
          </a:lstStyle>
          <a:p>
            <a:r>
              <a:rPr lang="en-US"/>
              <a:t>Click icon to add picture</a:t>
            </a:r>
            <a:endParaRPr lang="en-GB"/>
          </a:p>
        </p:txBody>
      </p:sp>
      <p:sp>
        <p:nvSpPr>
          <p:cNvPr id="9" name="Text Placeholder 8">
            <a:extLst>
              <a:ext uri="{FF2B5EF4-FFF2-40B4-BE49-F238E27FC236}">
                <a16:creationId xmlns:a16="http://schemas.microsoft.com/office/drawing/2014/main" id="{6C7B40B0-3203-CF4D-9A88-A624E8DA0CF6}"/>
              </a:ext>
            </a:extLst>
          </p:cNvPr>
          <p:cNvSpPr>
            <a:spLocks noGrp="1"/>
          </p:cNvSpPr>
          <p:nvPr>
            <p:ph type="body" sz="quarter" idx="14" hasCustomPrompt="1"/>
          </p:nvPr>
        </p:nvSpPr>
        <p:spPr>
          <a:xfrm>
            <a:off x="381506" y="1661024"/>
            <a:ext cx="4953089" cy="3723776"/>
          </a:xfrm>
        </p:spPr>
        <p:txBody>
          <a:bodyPr anchor="t" anchorCtr="0"/>
          <a:lstStyle>
            <a:lvl1pPr algn="l">
              <a:lnSpc>
                <a:spcPct val="120000"/>
              </a:lnSpc>
              <a:defRPr sz="3000">
                <a:solidFill>
                  <a:schemeClr val="bg1"/>
                </a:solidFill>
                <a:latin typeface="+mj-lt"/>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GB"/>
              <a:t>“Quote or statement”</a:t>
            </a:r>
          </a:p>
        </p:txBody>
      </p:sp>
      <p:sp>
        <p:nvSpPr>
          <p:cNvPr id="13" name="Slide Number Placeholder 5">
            <a:extLst>
              <a:ext uri="{FF2B5EF4-FFF2-40B4-BE49-F238E27FC236}">
                <a16:creationId xmlns:a16="http://schemas.microsoft.com/office/drawing/2014/main" id="{23E1636A-7E1C-4042-8E40-337CB68DC022}"/>
              </a:ext>
            </a:extLst>
          </p:cNvPr>
          <p:cNvSpPr>
            <a:spLocks noGrp="1"/>
          </p:cNvSpPr>
          <p:nvPr>
            <p:ph type="sldNum" sz="quarter" idx="19"/>
          </p:nvPr>
        </p:nvSpPr>
        <p:spPr>
          <a:xfrm>
            <a:off x="11304000" y="6516000"/>
            <a:ext cx="480000" cy="180000"/>
          </a:xfrm>
          <a:prstGeom prst="rect">
            <a:avLst/>
          </a:prstGeom>
        </p:spPr>
        <p:txBody>
          <a:bodyPr lIns="0" tIns="0" rIns="0" bIns="0" anchor="t" anchorCtr="0"/>
          <a:lstStyle>
            <a:lvl1pPr algn="r">
              <a:defRPr sz="1100">
                <a:solidFill>
                  <a:schemeClr val="tx1"/>
                </a:solidFill>
              </a:defRPr>
            </a:lvl1pPr>
          </a:lstStyle>
          <a:p>
            <a:fld id="{2CC19541-5F6E-2C4C-BF21-196C1C8E2E31}" type="slidenum">
              <a:rPr lang="en-GB" smtClean="0"/>
              <a:pPr/>
              <a:t>‹#›</a:t>
            </a:fld>
            <a:endParaRPr lang="en-GB"/>
          </a:p>
        </p:txBody>
      </p:sp>
      <p:pic>
        <p:nvPicPr>
          <p:cNvPr id="10" name="Graphic 9">
            <a:extLst>
              <a:ext uri="{FF2B5EF4-FFF2-40B4-BE49-F238E27FC236}">
                <a16:creationId xmlns:a16="http://schemas.microsoft.com/office/drawing/2014/main" id="{E8609E81-C585-8744-AD73-8C072DF8585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495" y="228165"/>
            <a:ext cx="1932305" cy="447229"/>
          </a:xfrm>
          <a:prstGeom prst="rect">
            <a:avLst/>
          </a:prstGeom>
        </p:spPr>
      </p:pic>
      <p:sp>
        <p:nvSpPr>
          <p:cNvPr id="15" name="Footer Placeholder 4">
            <a:extLst>
              <a:ext uri="{FF2B5EF4-FFF2-40B4-BE49-F238E27FC236}">
                <a16:creationId xmlns:a16="http://schemas.microsoft.com/office/drawing/2014/main" id="{C6DD65B2-8958-684E-9DF1-A1F41C927BD2}"/>
              </a:ext>
            </a:extLst>
          </p:cNvPr>
          <p:cNvSpPr>
            <a:spLocks noGrp="1"/>
          </p:cNvSpPr>
          <p:nvPr>
            <p:ph type="ftr" sz="quarter" idx="11"/>
          </p:nvPr>
        </p:nvSpPr>
        <p:spPr>
          <a:xfrm>
            <a:off x="432000" y="6516000"/>
            <a:ext cx="4704000" cy="216000"/>
          </a:xfrm>
          <a:prstGeom prst="rect">
            <a:avLst/>
          </a:prstGeom>
        </p:spPr>
        <p:txBody>
          <a:bodyPr lIns="0" tIns="0" rIns="0" bIns="0" anchor="t" anchorCtr="0"/>
          <a:lstStyle>
            <a:lvl1pPr algn="l">
              <a:defRPr sz="1100" b="0" i="0" cap="none" spc="0" baseline="0">
                <a:solidFill>
                  <a:schemeClr val="tx2"/>
                </a:solidFill>
                <a:latin typeface="+mn-lt"/>
                <a:ea typeface="Open Sans" panose="020B0606030504020204" pitchFamily="34" charset="0"/>
                <a:cs typeface="Open Sans" panose="020B0606030504020204" pitchFamily="34" charset="0"/>
              </a:defRPr>
            </a:lvl1pPr>
          </a:lstStyle>
          <a:p>
            <a:r>
              <a:rPr lang="en-GB"/>
              <a:t>Presentation Title</a:t>
            </a:r>
          </a:p>
        </p:txBody>
      </p:sp>
    </p:spTree>
    <p:extLst>
      <p:ext uri="{BB962C8B-B14F-4D97-AF65-F5344CB8AC3E}">
        <p14:creationId xmlns:p14="http://schemas.microsoft.com/office/powerpoint/2010/main" val="556395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and Statement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9BCFD0-067D-6545-8C5D-27D2627541BB}"/>
              </a:ext>
            </a:extLst>
          </p:cNvPr>
          <p:cNvSpPr/>
          <p:nvPr userDrawn="1"/>
        </p:nvSpPr>
        <p:spPr>
          <a:xfrm>
            <a:off x="6260595" y="531341"/>
            <a:ext cx="5931405" cy="5842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accent2"/>
              </a:solidFill>
            </a:endParaRPr>
          </a:p>
        </p:txBody>
      </p:sp>
      <p:sp>
        <p:nvSpPr>
          <p:cNvPr id="12" name="Rectangle 11">
            <a:extLst>
              <a:ext uri="{FF2B5EF4-FFF2-40B4-BE49-F238E27FC236}">
                <a16:creationId xmlns:a16="http://schemas.microsoft.com/office/drawing/2014/main" id="{C1F9EB67-9E65-204A-B7A8-73B03B26A550}"/>
              </a:ext>
            </a:extLst>
          </p:cNvPr>
          <p:cNvSpPr/>
          <p:nvPr userDrawn="1"/>
        </p:nvSpPr>
        <p:spPr>
          <a:xfrm>
            <a:off x="0" y="0"/>
            <a:ext cx="12192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19" name="Straight Connector 18">
            <a:extLst>
              <a:ext uri="{FF2B5EF4-FFF2-40B4-BE49-F238E27FC236}">
                <a16:creationId xmlns:a16="http://schemas.microsoft.com/office/drawing/2014/main" id="{5F1BF6B2-48A5-1B4F-B109-4AD86E66F171}"/>
              </a:ext>
            </a:extLst>
          </p:cNvPr>
          <p:cNvCxnSpPr/>
          <p:nvPr userDrawn="1"/>
        </p:nvCxnSpPr>
        <p:spPr>
          <a:xfrm>
            <a:off x="0" y="63720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5A57B211-0045-2844-B5DA-1D7E13A68B82}"/>
              </a:ext>
            </a:extLst>
          </p:cNvPr>
          <p:cNvSpPr>
            <a:spLocks noGrp="1"/>
          </p:cNvSpPr>
          <p:nvPr>
            <p:ph type="pic" sz="quarter" idx="13"/>
          </p:nvPr>
        </p:nvSpPr>
        <p:spPr>
          <a:xfrm>
            <a:off x="432000" y="1296000"/>
            <a:ext cx="5508000" cy="4752000"/>
          </a:xfrm>
        </p:spPr>
        <p:txBody>
          <a:bodyPr/>
          <a:lstStyle>
            <a:lvl1pPr>
              <a:defRPr sz="1200"/>
            </a:lvl1pPr>
          </a:lstStyle>
          <a:p>
            <a:r>
              <a:rPr lang="en-US"/>
              <a:t>Click icon to add picture</a:t>
            </a:r>
            <a:endParaRPr lang="en-GB"/>
          </a:p>
        </p:txBody>
      </p:sp>
      <p:sp>
        <p:nvSpPr>
          <p:cNvPr id="9" name="Text Placeholder 8">
            <a:extLst>
              <a:ext uri="{FF2B5EF4-FFF2-40B4-BE49-F238E27FC236}">
                <a16:creationId xmlns:a16="http://schemas.microsoft.com/office/drawing/2014/main" id="{6C7B40B0-3203-CF4D-9A88-A624E8DA0CF6}"/>
              </a:ext>
            </a:extLst>
          </p:cNvPr>
          <p:cNvSpPr>
            <a:spLocks noGrp="1"/>
          </p:cNvSpPr>
          <p:nvPr>
            <p:ph type="body" sz="quarter" idx="14" hasCustomPrompt="1"/>
          </p:nvPr>
        </p:nvSpPr>
        <p:spPr>
          <a:xfrm>
            <a:off x="6642101" y="1661024"/>
            <a:ext cx="4953089" cy="3723776"/>
          </a:xfrm>
        </p:spPr>
        <p:txBody>
          <a:bodyPr anchor="t" anchorCtr="0"/>
          <a:lstStyle>
            <a:lvl1pPr algn="l">
              <a:lnSpc>
                <a:spcPct val="120000"/>
              </a:lnSpc>
              <a:defRPr sz="3000">
                <a:solidFill>
                  <a:schemeClr val="tx2"/>
                </a:solidFill>
                <a:latin typeface="+mj-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GB"/>
              <a:t>“Quote or statement goes here”</a:t>
            </a:r>
          </a:p>
        </p:txBody>
      </p:sp>
      <p:sp>
        <p:nvSpPr>
          <p:cNvPr id="10" name="Slide Number Placeholder 5">
            <a:extLst>
              <a:ext uri="{FF2B5EF4-FFF2-40B4-BE49-F238E27FC236}">
                <a16:creationId xmlns:a16="http://schemas.microsoft.com/office/drawing/2014/main" id="{443E513C-589A-FF49-BFDE-0A7D8FB554D0}"/>
              </a:ext>
            </a:extLst>
          </p:cNvPr>
          <p:cNvSpPr>
            <a:spLocks noGrp="1"/>
          </p:cNvSpPr>
          <p:nvPr>
            <p:ph type="sldNum" sz="quarter" idx="19"/>
          </p:nvPr>
        </p:nvSpPr>
        <p:spPr>
          <a:xfrm>
            <a:off x="11304000" y="6516000"/>
            <a:ext cx="480000" cy="180000"/>
          </a:xfrm>
          <a:prstGeom prst="rect">
            <a:avLst/>
          </a:prstGeom>
        </p:spPr>
        <p:txBody>
          <a:bodyPr lIns="0" tIns="0" rIns="0" bIns="0" anchor="t" anchorCtr="0"/>
          <a:lstStyle>
            <a:lvl1pPr algn="r">
              <a:defRPr sz="1100">
                <a:solidFill>
                  <a:schemeClr val="tx1"/>
                </a:solidFill>
              </a:defRPr>
            </a:lvl1pPr>
          </a:lstStyle>
          <a:p>
            <a:fld id="{2CC19541-5F6E-2C4C-BF21-196C1C8E2E31}" type="slidenum">
              <a:rPr lang="en-GB" smtClean="0"/>
              <a:pPr/>
              <a:t>‹#›</a:t>
            </a:fld>
            <a:endParaRPr lang="en-GB"/>
          </a:p>
        </p:txBody>
      </p:sp>
      <p:pic>
        <p:nvPicPr>
          <p:cNvPr id="15" name="Graphic 14">
            <a:extLst>
              <a:ext uri="{FF2B5EF4-FFF2-40B4-BE49-F238E27FC236}">
                <a16:creationId xmlns:a16="http://schemas.microsoft.com/office/drawing/2014/main" id="{982C24E9-6FCE-4248-BF58-7BFF398BEA4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495" y="228165"/>
            <a:ext cx="1932305" cy="447229"/>
          </a:xfrm>
          <a:prstGeom prst="rect">
            <a:avLst/>
          </a:prstGeom>
        </p:spPr>
      </p:pic>
      <p:sp>
        <p:nvSpPr>
          <p:cNvPr id="13" name="Footer Placeholder 4">
            <a:extLst>
              <a:ext uri="{FF2B5EF4-FFF2-40B4-BE49-F238E27FC236}">
                <a16:creationId xmlns:a16="http://schemas.microsoft.com/office/drawing/2014/main" id="{43E13EAC-98C4-4B4E-96F3-38B24D8FEE79}"/>
              </a:ext>
            </a:extLst>
          </p:cNvPr>
          <p:cNvSpPr>
            <a:spLocks noGrp="1"/>
          </p:cNvSpPr>
          <p:nvPr>
            <p:ph type="ftr" sz="quarter" idx="11"/>
          </p:nvPr>
        </p:nvSpPr>
        <p:spPr>
          <a:xfrm>
            <a:off x="432000" y="6516000"/>
            <a:ext cx="4704000" cy="216000"/>
          </a:xfrm>
          <a:prstGeom prst="rect">
            <a:avLst/>
          </a:prstGeom>
        </p:spPr>
        <p:txBody>
          <a:bodyPr lIns="0" tIns="0" rIns="0" bIns="0" anchor="t" anchorCtr="0"/>
          <a:lstStyle>
            <a:lvl1pPr algn="l">
              <a:defRPr sz="1100" b="0" i="0" cap="none" spc="0" baseline="0">
                <a:solidFill>
                  <a:schemeClr val="tx2"/>
                </a:solidFill>
                <a:latin typeface="+mn-lt"/>
                <a:ea typeface="Open Sans" panose="020B0606030504020204" pitchFamily="34" charset="0"/>
                <a:cs typeface="Open Sans" panose="020B0606030504020204" pitchFamily="34" charset="0"/>
              </a:defRPr>
            </a:lvl1pPr>
          </a:lstStyle>
          <a:p>
            <a:r>
              <a:rPr lang="en-GB"/>
              <a:t>Presentation Title</a:t>
            </a:r>
          </a:p>
        </p:txBody>
      </p:sp>
    </p:spTree>
    <p:extLst>
      <p:ext uri="{BB962C8B-B14F-4D97-AF65-F5344CB8AC3E}">
        <p14:creationId xmlns:p14="http://schemas.microsoft.com/office/powerpoint/2010/main" val="1419662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B7077F-D91F-8948-9ECB-C2D32251CE17}"/>
              </a:ext>
            </a:extLst>
          </p:cNvPr>
          <p:cNvSpPr/>
          <p:nvPr userDrawn="1"/>
        </p:nvSpPr>
        <p:spPr>
          <a:xfrm>
            <a:off x="0" y="0"/>
            <a:ext cx="12192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Footer Placeholder 4">
            <a:extLst>
              <a:ext uri="{FF2B5EF4-FFF2-40B4-BE49-F238E27FC236}">
                <a16:creationId xmlns:a16="http://schemas.microsoft.com/office/drawing/2014/main" id="{8A9648BA-17B9-F044-A0C4-221BF80D3D64}"/>
              </a:ext>
            </a:extLst>
          </p:cNvPr>
          <p:cNvSpPr>
            <a:spLocks noGrp="1"/>
          </p:cNvSpPr>
          <p:nvPr>
            <p:ph type="ftr" sz="quarter" idx="11"/>
          </p:nvPr>
        </p:nvSpPr>
        <p:spPr>
          <a:xfrm>
            <a:off x="432000" y="6516000"/>
            <a:ext cx="4704000" cy="216000"/>
          </a:xfrm>
          <a:prstGeom prst="rect">
            <a:avLst/>
          </a:prstGeom>
        </p:spPr>
        <p:txBody>
          <a:bodyPr lIns="0" tIns="0" rIns="0" bIns="0" anchor="t" anchorCtr="0"/>
          <a:lstStyle>
            <a:lvl1pPr algn="l">
              <a:defRPr sz="1100" b="0" i="0" cap="none" spc="0" baseline="0">
                <a:solidFill>
                  <a:schemeClr val="tx2"/>
                </a:solidFill>
                <a:latin typeface="+mn-lt"/>
                <a:ea typeface="Open Sans" panose="020B0606030504020204" pitchFamily="34" charset="0"/>
                <a:cs typeface="Open Sans" panose="020B0606030504020204" pitchFamily="34" charset="0"/>
              </a:defRPr>
            </a:lvl1pPr>
          </a:lstStyle>
          <a:p>
            <a:r>
              <a:rPr lang="en-GB"/>
              <a:t>Presentation Title</a:t>
            </a:r>
          </a:p>
        </p:txBody>
      </p:sp>
      <p:cxnSp>
        <p:nvCxnSpPr>
          <p:cNvPr id="19" name="Straight Connector 18">
            <a:extLst>
              <a:ext uri="{FF2B5EF4-FFF2-40B4-BE49-F238E27FC236}">
                <a16:creationId xmlns:a16="http://schemas.microsoft.com/office/drawing/2014/main" id="{C989E7DF-FE1D-084F-88EA-E9633041F143}"/>
              </a:ext>
            </a:extLst>
          </p:cNvPr>
          <p:cNvCxnSpPr/>
          <p:nvPr userDrawn="1"/>
        </p:nvCxnSpPr>
        <p:spPr>
          <a:xfrm>
            <a:off x="0" y="63720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BEC8765E-7826-1748-8472-ADB34D09F795}"/>
              </a:ext>
            </a:extLst>
          </p:cNvPr>
          <p:cNvSpPr>
            <a:spLocks noGrp="1"/>
          </p:cNvSpPr>
          <p:nvPr>
            <p:ph sz="quarter" idx="17"/>
          </p:nvPr>
        </p:nvSpPr>
        <p:spPr>
          <a:xfrm>
            <a:off x="432000" y="1260000"/>
            <a:ext cx="3600449" cy="4933481"/>
          </a:xfrm>
        </p:spPr>
        <p:txBody>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0">
            <a:extLst>
              <a:ext uri="{FF2B5EF4-FFF2-40B4-BE49-F238E27FC236}">
                <a16:creationId xmlns:a16="http://schemas.microsoft.com/office/drawing/2014/main" id="{0219AE79-442B-B24C-BB69-50651E6FEAA4}"/>
              </a:ext>
            </a:extLst>
          </p:cNvPr>
          <p:cNvSpPr>
            <a:spLocks noGrp="1"/>
          </p:cNvSpPr>
          <p:nvPr>
            <p:ph sz="quarter" idx="18"/>
          </p:nvPr>
        </p:nvSpPr>
        <p:spPr>
          <a:xfrm>
            <a:off x="4291200" y="1260000"/>
            <a:ext cx="3600449" cy="4933482"/>
          </a:xfrm>
        </p:spPr>
        <p:txBody>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Content Placeholder 10">
            <a:extLst>
              <a:ext uri="{FF2B5EF4-FFF2-40B4-BE49-F238E27FC236}">
                <a16:creationId xmlns:a16="http://schemas.microsoft.com/office/drawing/2014/main" id="{1F34AE87-A884-3F46-BDEF-93AEDE5E01EE}"/>
              </a:ext>
            </a:extLst>
          </p:cNvPr>
          <p:cNvSpPr>
            <a:spLocks noGrp="1"/>
          </p:cNvSpPr>
          <p:nvPr>
            <p:ph sz="quarter" idx="19"/>
          </p:nvPr>
        </p:nvSpPr>
        <p:spPr>
          <a:xfrm>
            <a:off x="8161200" y="1260000"/>
            <a:ext cx="3600449" cy="4932000"/>
          </a:xfrm>
        </p:spPr>
        <p:txBody>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Slide Number Placeholder 5">
            <a:extLst>
              <a:ext uri="{FF2B5EF4-FFF2-40B4-BE49-F238E27FC236}">
                <a16:creationId xmlns:a16="http://schemas.microsoft.com/office/drawing/2014/main" id="{0506BC29-BD72-7743-A224-634C5037F0FA}"/>
              </a:ext>
            </a:extLst>
          </p:cNvPr>
          <p:cNvSpPr>
            <a:spLocks noGrp="1"/>
          </p:cNvSpPr>
          <p:nvPr>
            <p:ph type="sldNum" sz="quarter" idx="20"/>
          </p:nvPr>
        </p:nvSpPr>
        <p:spPr>
          <a:xfrm>
            <a:off x="11304000" y="6516000"/>
            <a:ext cx="480000" cy="180000"/>
          </a:xfrm>
          <a:prstGeom prst="rect">
            <a:avLst/>
          </a:prstGeom>
        </p:spPr>
        <p:txBody>
          <a:bodyPr lIns="0" tIns="0" rIns="0" bIns="0" anchor="t" anchorCtr="0"/>
          <a:lstStyle>
            <a:lvl1pPr algn="r">
              <a:defRPr sz="1100">
                <a:solidFill>
                  <a:schemeClr val="tx1"/>
                </a:solidFill>
              </a:defRPr>
            </a:lvl1pPr>
          </a:lstStyle>
          <a:p>
            <a:fld id="{2CC19541-5F6E-2C4C-BF21-196C1C8E2E31}" type="slidenum">
              <a:rPr lang="en-GB" smtClean="0"/>
              <a:pPr/>
              <a:t>‹#›</a:t>
            </a:fld>
            <a:endParaRPr lang="en-GB"/>
          </a:p>
        </p:txBody>
      </p:sp>
      <p:pic>
        <p:nvPicPr>
          <p:cNvPr id="14" name="Graphic 13">
            <a:extLst>
              <a:ext uri="{FF2B5EF4-FFF2-40B4-BE49-F238E27FC236}">
                <a16:creationId xmlns:a16="http://schemas.microsoft.com/office/drawing/2014/main" id="{A4A47060-EA29-F348-A3B2-F42CB7DA5B9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495" y="228165"/>
            <a:ext cx="1932305" cy="447229"/>
          </a:xfrm>
          <a:prstGeom prst="rect">
            <a:avLst/>
          </a:prstGeom>
        </p:spPr>
      </p:pic>
    </p:spTree>
    <p:extLst>
      <p:ext uri="{BB962C8B-B14F-4D97-AF65-F5344CB8AC3E}">
        <p14:creationId xmlns:p14="http://schemas.microsoft.com/office/powerpoint/2010/main" val="3164527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Multiple Photo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ADA8D41-0A96-924B-A078-EB59844464EE}"/>
              </a:ext>
            </a:extLst>
          </p:cNvPr>
          <p:cNvSpPr/>
          <p:nvPr userDrawn="1"/>
        </p:nvSpPr>
        <p:spPr>
          <a:xfrm>
            <a:off x="0" y="0"/>
            <a:ext cx="12192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Footer Placeholder 4">
            <a:extLst>
              <a:ext uri="{FF2B5EF4-FFF2-40B4-BE49-F238E27FC236}">
                <a16:creationId xmlns:a16="http://schemas.microsoft.com/office/drawing/2014/main" id="{E30A32ED-8133-404E-93CA-5E3A2A31A398}"/>
              </a:ext>
            </a:extLst>
          </p:cNvPr>
          <p:cNvSpPr>
            <a:spLocks noGrp="1"/>
          </p:cNvSpPr>
          <p:nvPr>
            <p:ph type="ftr" sz="quarter" idx="11"/>
          </p:nvPr>
        </p:nvSpPr>
        <p:spPr>
          <a:xfrm>
            <a:off x="432000" y="6516000"/>
            <a:ext cx="4704000" cy="216000"/>
          </a:xfrm>
          <a:prstGeom prst="rect">
            <a:avLst/>
          </a:prstGeom>
        </p:spPr>
        <p:txBody>
          <a:bodyPr lIns="0" tIns="0" rIns="0" bIns="0" anchor="t" anchorCtr="0"/>
          <a:lstStyle>
            <a:lvl1pPr algn="l">
              <a:defRPr sz="1100" b="0" i="0" cap="none" spc="0" baseline="0">
                <a:solidFill>
                  <a:schemeClr val="tx2"/>
                </a:solidFill>
                <a:latin typeface="+mn-lt"/>
                <a:ea typeface="Open Sans" panose="020B0606030504020204" pitchFamily="34" charset="0"/>
                <a:cs typeface="Open Sans" panose="020B0606030504020204" pitchFamily="34" charset="0"/>
              </a:defRPr>
            </a:lvl1pPr>
          </a:lstStyle>
          <a:p>
            <a:r>
              <a:rPr lang="en-GB"/>
              <a:t>Presentation Title</a:t>
            </a:r>
          </a:p>
        </p:txBody>
      </p:sp>
      <p:cxnSp>
        <p:nvCxnSpPr>
          <p:cNvPr id="23" name="Straight Connector 22">
            <a:extLst>
              <a:ext uri="{FF2B5EF4-FFF2-40B4-BE49-F238E27FC236}">
                <a16:creationId xmlns:a16="http://schemas.microsoft.com/office/drawing/2014/main" id="{9B6D721C-D7FD-584E-A033-B11008ABFC7C}"/>
              </a:ext>
            </a:extLst>
          </p:cNvPr>
          <p:cNvCxnSpPr/>
          <p:nvPr userDrawn="1"/>
        </p:nvCxnSpPr>
        <p:spPr>
          <a:xfrm>
            <a:off x="0" y="63720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Picture Placeholder 3">
            <a:extLst>
              <a:ext uri="{FF2B5EF4-FFF2-40B4-BE49-F238E27FC236}">
                <a16:creationId xmlns:a16="http://schemas.microsoft.com/office/drawing/2014/main" id="{4CFF857B-12AB-E04C-A1F6-FC4B79FE185A}"/>
              </a:ext>
            </a:extLst>
          </p:cNvPr>
          <p:cNvSpPr>
            <a:spLocks noGrp="1"/>
          </p:cNvSpPr>
          <p:nvPr>
            <p:ph type="pic" sz="quarter" idx="12"/>
          </p:nvPr>
        </p:nvSpPr>
        <p:spPr>
          <a:xfrm>
            <a:off x="6300000" y="3816000"/>
            <a:ext cx="2628000" cy="2376000"/>
          </a:xfrm>
          <a:prstGeom prst="rect">
            <a:avLst/>
          </a:prstGeom>
        </p:spPr>
        <p:txBody>
          <a:bodyPr anchor="ctr"/>
          <a:lstStyle>
            <a:lvl1pPr marL="0" indent="0" algn="ctr">
              <a:buNone/>
              <a:defRPr>
                <a:solidFill>
                  <a:schemeClr val="bg2"/>
                </a:solidFill>
              </a:defRPr>
            </a:lvl1pPr>
          </a:lstStyle>
          <a:p>
            <a:r>
              <a:rPr lang="en-US"/>
              <a:t>Click icon to add picture</a:t>
            </a:r>
            <a:endParaRPr lang="en-GB"/>
          </a:p>
        </p:txBody>
      </p:sp>
      <p:sp>
        <p:nvSpPr>
          <p:cNvPr id="13" name="Picture Placeholder 3">
            <a:extLst>
              <a:ext uri="{FF2B5EF4-FFF2-40B4-BE49-F238E27FC236}">
                <a16:creationId xmlns:a16="http://schemas.microsoft.com/office/drawing/2014/main" id="{4FAE989E-25E7-1149-9293-241B09C5CA76}"/>
              </a:ext>
            </a:extLst>
          </p:cNvPr>
          <p:cNvSpPr>
            <a:spLocks noGrp="1"/>
          </p:cNvSpPr>
          <p:nvPr>
            <p:ph type="pic" sz="quarter" idx="20"/>
          </p:nvPr>
        </p:nvSpPr>
        <p:spPr>
          <a:xfrm>
            <a:off x="6300000" y="1260000"/>
            <a:ext cx="2628000" cy="2376000"/>
          </a:xfrm>
          <a:prstGeom prst="rect">
            <a:avLst/>
          </a:prstGeom>
        </p:spPr>
        <p:txBody>
          <a:bodyPr anchor="ctr"/>
          <a:lstStyle>
            <a:lvl1pPr marL="0" indent="0" algn="ctr">
              <a:buNone/>
              <a:defRPr>
                <a:solidFill>
                  <a:schemeClr val="bg2"/>
                </a:solidFill>
              </a:defRPr>
            </a:lvl1pPr>
          </a:lstStyle>
          <a:p>
            <a:r>
              <a:rPr lang="en-US"/>
              <a:t>Click icon to add picture</a:t>
            </a:r>
            <a:endParaRPr lang="en-GB"/>
          </a:p>
        </p:txBody>
      </p:sp>
      <p:sp>
        <p:nvSpPr>
          <p:cNvPr id="21" name="Picture Placeholder 3">
            <a:extLst>
              <a:ext uri="{FF2B5EF4-FFF2-40B4-BE49-F238E27FC236}">
                <a16:creationId xmlns:a16="http://schemas.microsoft.com/office/drawing/2014/main" id="{60E16E0C-FDEC-6A4D-8D90-1A65F10ABDB8}"/>
              </a:ext>
            </a:extLst>
          </p:cNvPr>
          <p:cNvSpPr>
            <a:spLocks noGrp="1"/>
          </p:cNvSpPr>
          <p:nvPr>
            <p:ph type="pic" sz="quarter" idx="21"/>
          </p:nvPr>
        </p:nvSpPr>
        <p:spPr>
          <a:xfrm>
            <a:off x="9120336" y="3816000"/>
            <a:ext cx="2628000" cy="2376000"/>
          </a:xfrm>
          <a:prstGeom prst="rect">
            <a:avLst/>
          </a:prstGeom>
        </p:spPr>
        <p:txBody>
          <a:bodyPr anchor="ctr"/>
          <a:lstStyle>
            <a:lvl1pPr marL="0" indent="0" algn="ctr">
              <a:buNone/>
              <a:defRPr>
                <a:solidFill>
                  <a:schemeClr val="bg2"/>
                </a:solidFill>
              </a:defRPr>
            </a:lvl1pPr>
          </a:lstStyle>
          <a:p>
            <a:r>
              <a:rPr lang="en-US"/>
              <a:t>Click icon to add picture</a:t>
            </a:r>
            <a:endParaRPr lang="en-GB"/>
          </a:p>
        </p:txBody>
      </p:sp>
      <p:sp>
        <p:nvSpPr>
          <p:cNvPr id="24" name="Picture Placeholder 3">
            <a:extLst>
              <a:ext uri="{FF2B5EF4-FFF2-40B4-BE49-F238E27FC236}">
                <a16:creationId xmlns:a16="http://schemas.microsoft.com/office/drawing/2014/main" id="{66363F88-7A49-D942-A043-8CF8DF2E24C3}"/>
              </a:ext>
            </a:extLst>
          </p:cNvPr>
          <p:cNvSpPr>
            <a:spLocks noGrp="1"/>
          </p:cNvSpPr>
          <p:nvPr>
            <p:ph type="pic" sz="quarter" idx="22"/>
          </p:nvPr>
        </p:nvSpPr>
        <p:spPr>
          <a:xfrm>
            <a:off x="9120336" y="1260000"/>
            <a:ext cx="2628000" cy="2376000"/>
          </a:xfrm>
          <a:prstGeom prst="rect">
            <a:avLst/>
          </a:prstGeom>
        </p:spPr>
        <p:txBody>
          <a:bodyPr anchor="ctr"/>
          <a:lstStyle>
            <a:lvl1pPr marL="0" indent="0" algn="ctr">
              <a:buNone/>
              <a:defRPr>
                <a:solidFill>
                  <a:schemeClr val="bg2"/>
                </a:solidFill>
              </a:defRPr>
            </a:lvl1pPr>
          </a:lstStyle>
          <a:p>
            <a:r>
              <a:rPr lang="en-US"/>
              <a:t>Click icon to add picture</a:t>
            </a:r>
            <a:endParaRPr lang="en-GB"/>
          </a:p>
        </p:txBody>
      </p:sp>
      <p:sp>
        <p:nvSpPr>
          <p:cNvPr id="25" name="Text Placeholder 8">
            <a:extLst>
              <a:ext uri="{FF2B5EF4-FFF2-40B4-BE49-F238E27FC236}">
                <a16:creationId xmlns:a16="http://schemas.microsoft.com/office/drawing/2014/main" id="{440009B8-931B-F54E-BA1E-D9C16B4E45EA}"/>
              </a:ext>
            </a:extLst>
          </p:cNvPr>
          <p:cNvSpPr>
            <a:spLocks noGrp="1"/>
          </p:cNvSpPr>
          <p:nvPr>
            <p:ph type="body" sz="quarter" idx="14"/>
          </p:nvPr>
        </p:nvSpPr>
        <p:spPr>
          <a:xfrm>
            <a:off x="426266" y="1276711"/>
            <a:ext cx="5669734" cy="4925306"/>
          </a:xfrm>
          <a:solidFill>
            <a:schemeClr val="bg2"/>
          </a:solidFill>
        </p:spPr>
        <p:txBody>
          <a:bodyPr lIns="144000" tIns="144000" rIns="144000" bIns="144000" anchor="t" anchorCtr="0"/>
          <a:lstStyle>
            <a:lvl1pPr algn="l">
              <a:defRPr>
                <a:solidFill>
                  <a:schemeClr val="tx2"/>
                </a:solidFill>
              </a:defRPr>
            </a:lvl1pPr>
            <a:lvl2pPr algn="l">
              <a:defRPr>
                <a:solidFill>
                  <a:schemeClr val="tx2"/>
                </a:solidFill>
              </a:defRPr>
            </a:lvl2pPr>
            <a:lvl3pPr algn="l">
              <a:defRPr>
                <a:solidFill>
                  <a:schemeClr val="tx2"/>
                </a:solidFill>
              </a:defRPr>
            </a:lvl3pPr>
            <a:lvl4pPr algn="l">
              <a:defRPr>
                <a:solidFill>
                  <a:schemeClr val="tx2"/>
                </a:solidFill>
              </a:defRPr>
            </a:lvl4pPr>
            <a:lvl5pPr algn="l">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Slide Number Placeholder 5">
            <a:extLst>
              <a:ext uri="{FF2B5EF4-FFF2-40B4-BE49-F238E27FC236}">
                <a16:creationId xmlns:a16="http://schemas.microsoft.com/office/drawing/2014/main" id="{A87EFF2F-A951-9F44-A426-FD3A0BB78147}"/>
              </a:ext>
            </a:extLst>
          </p:cNvPr>
          <p:cNvSpPr>
            <a:spLocks noGrp="1"/>
          </p:cNvSpPr>
          <p:nvPr>
            <p:ph type="sldNum" sz="quarter" idx="19"/>
          </p:nvPr>
        </p:nvSpPr>
        <p:spPr>
          <a:xfrm>
            <a:off x="11304000" y="6516000"/>
            <a:ext cx="480000" cy="180000"/>
          </a:xfrm>
          <a:prstGeom prst="rect">
            <a:avLst/>
          </a:prstGeom>
        </p:spPr>
        <p:txBody>
          <a:bodyPr lIns="0" tIns="0" rIns="0" bIns="0" anchor="t" anchorCtr="0"/>
          <a:lstStyle>
            <a:lvl1pPr algn="r">
              <a:defRPr sz="1100">
                <a:solidFill>
                  <a:schemeClr val="tx1"/>
                </a:solidFill>
              </a:defRPr>
            </a:lvl1pPr>
          </a:lstStyle>
          <a:p>
            <a:fld id="{2CC19541-5F6E-2C4C-BF21-196C1C8E2E31}" type="slidenum">
              <a:rPr lang="en-GB" smtClean="0"/>
              <a:pPr/>
              <a:t>‹#›</a:t>
            </a:fld>
            <a:endParaRPr lang="en-GB"/>
          </a:p>
        </p:txBody>
      </p:sp>
      <p:pic>
        <p:nvPicPr>
          <p:cNvPr id="14" name="Graphic 13">
            <a:extLst>
              <a:ext uri="{FF2B5EF4-FFF2-40B4-BE49-F238E27FC236}">
                <a16:creationId xmlns:a16="http://schemas.microsoft.com/office/drawing/2014/main" id="{D838BB3D-9262-B64B-9517-6DE0A996FD7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495" y="228165"/>
            <a:ext cx="1932305" cy="447229"/>
          </a:xfrm>
          <a:prstGeom prst="rect">
            <a:avLst/>
          </a:prstGeom>
        </p:spPr>
      </p:pic>
    </p:spTree>
    <p:extLst>
      <p:ext uri="{BB962C8B-B14F-4D97-AF65-F5344CB8AC3E}">
        <p14:creationId xmlns:p14="http://schemas.microsoft.com/office/powerpoint/2010/main" val="2139833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Four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ADA8D41-0A96-924B-A078-EB59844464EE}"/>
              </a:ext>
            </a:extLst>
          </p:cNvPr>
          <p:cNvSpPr/>
          <p:nvPr userDrawn="1"/>
        </p:nvSpPr>
        <p:spPr>
          <a:xfrm>
            <a:off x="0" y="0"/>
            <a:ext cx="12192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8" name="Footer Placeholder 4">
            <a:extLst>
              <a:ext uri="{FF2B5EF4-FFF2-40B4-BE49-F238E27FC236}">
                <a16:creationId xmlns:a16="http://schemas.microsoft.com/office/drawing/2014/main" id="{E30A32ED-8133-404E-93CA-5E3A2A31A398}"/>
              </a:ext>
            </a:extLst>
          </p:cNvPr>
          <p:cNvSpPr>
            <a:spLocks noGrp="1"/>
          </p:cNvSpPr>
          <p:nvPr>
            <p:ph type="ftr" sz="quarter" idx="11"/>
          </p:nvPr>
        </p:nvSpPr>
        <p:spPr>
          <a:xfrm>
            <a:off x="432000" y="6516000"/>
            <a:ext cx="4704000" cy="216000"/>
          </a:xfrm>
          <a:prstGeom prst="rect">
            <a:avLst/>
          </a:prstGeom>
        </p:spPr>
        <p:txBody>
          <a:bodyPr lIns="0" tIns="0" rIns="0" bIns="0" anchor="t" anchorCtr="0"/>
          <a:lstStyle>
            <a:lvl1pPr algn="l">
              <a:defRPr sz="1100" b="0" i="0" cap="none" spc="0" baseline="0">
                <a:solidFill>
                  <a:schemeClr val="tx2"/>
                </a:solidFill>
                <a:latin typeface="+mn-lt"/>
                <a:ea typeface="Open Sans" panose="020B0606030504020204" pitchFamily="34" charset="0"/>
                <a:cs typeface="Open Sans" panose="020B0606030504020204" pitchFamily="34" charset="0"/>
              </a:defRPr>
            </a:lvl1pPr>
          </a:lstStyle>
          <a:p>
            <a:r>
              <a:rPr lang="en-GB"/>
              <a:t>Presentation Title</a:t>
            </a:r>
          </a:p>
        </p:txBody>
      </p:sp>
      <p:sp>
        <p:nvSpPr>
          <p:cNvPr id="19" name="Slide Number Placeholder 5">
            <a:extLst>
              <a:ext uri="{FF2B5EF4-FFF2-40B4-BE49-F238E27FC236}">
                <a16:creationId xmlns:a16="http://schemas.microsoft.com/office/drawing/2014/main" id="{D9C27669-02C0-A244-8A78-68E60250A1E3}"/>
              </a:ext>
            </a:extLst>
          </p:cNvPr>
          <p:cNvSpPr>
            <a:spLocks noGrp="1"/>
          </p:cNvSpPr>
          <p:nvPr>
            <p:ph type="sldNum" sz="quarter" idx="19"/>
          </p:nvPr>
        </p:nvSpPr>
        <p:spPr>
          <a:xfrm>
            <a:off x="11304000" y="6516000"/>
            <a:ext cx="480000" cy="180000"/>
          </a:xfrm>
          <a:prstGeom prst="rect">
            <a:avLst/>
          </a:prstGeom>
        </p:spPr>
        <p:txBody>
          <a:bodyPr lIns="0" tIns="0" rIns="0" bIns="0" anchor="t" anchorCtr="0"/>
          <a:lstStyle>
            <a:lvl1pPr algn="r">
              <a:defRPr sz="1100">
                <a:solidFill>
                  <a:schemeClr val="tx1"/>
                </a:solidFill>
              </a:defRPr>
            </a:lvl1pPr>
          </a:lstStyle>
          <a:p>
            <a:fld id="{2CC19541-5F6E-2C4C-BF21-196C1C8E2E31}" type="slidenum">
              <a:rPr lang="en-GB" smtClean="0"/>
              <a:pPr/>
              <a:t>‹#›</a:t>
            </a:fld>
            <a:endParaRPr lang="en-GB"/>
          </a:p>
        </p:txBody>
      </p:sp>
      <p:cxnSp>
        <p:nvCxnSpPr>
          <p:cNvPr id="23" name="Straight Connector 22">
            <a:extLst>
              <a:ext uri="{FF2B5EF4-FFF2-40B4-BE49-F238E27FC236}">
                <a16:creationId xmlns:a16="http://schemas.microsoft.com/office/drawing/2014/main" id="{9B6D721C-D7FD-584E-A033-B11008ABFC7C}"/>
              </a:ext>
            </a:extLst>
          </p:cNvPr>
          <p:cNvCxnSpPr/>
          <p:nvPr userDrawn="1"/>
        </p:nvCxnSpPr>
        <p:spPr>
          <a:xfrm>
            <a:off x="0" y="63720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E640A40-E5B5-A844-8D30-DAF4B761227C}"/>
              </a:ext>
            </a:extLst>
          </p:cNvPr>
          <p:cNvSpPr>
            <a:spLocks noGrp="1"/>
          </p:cNvSpPr>
          <p:nvPr>
            <p:ph sz="quarter" idx="25" hasCustomPrompt="1"/>
          </p:nvPr>
        </p:nvSpPr>
        <p:spPr>
          <a:xfrm>
            <a:off x="432000" y="1258888"/>
            <a:ext cx="2664000" cy="2386012"/>
          </a:xfrm>
          <a:solidFill>
            <a:srgbClr val="F4E4DD"/>
          </a:solidFill>
        </p:spPr>
        <p:txBody>
          <a:bodyPr lIns="72000" tIns="72000" rIns="72000" bIns="72000"/>
          <a:lstStyle>
            <a:lvl1pPr>
              <a:defRPr sz="1500"/>
            </a:lvl1pPr>
          </a:lstStyle>
          <a:p>
            <a:pPr lvl="0"/>
            <a:r>
              <a:rPr lang="en-GB"/>
              <a:t>Add content</a:t>
            </a:r>
          </a:p>
        </p:txBody>
      </p:sp>
      <p:sp>
        <p:nvSpPr>
          <p:cNvPr id="16" name="Content Placeholder 2">
            <a:extLst>
              <a:ext uri="{FF2B5EF4-FFF2-40B4-BE49-F238E27FC236}">
                <a16:creationId xmlns:a16="http://schemas.microsoft.com/office/drawing/2014/main" id="{02497FDA-F163-5541-BB4B-36A8695804A4}"/>
              </a:ext>
            </a:extLst>
          </p:cNvPr>
          <p:cNvSpPr>
            <a:spLocks noGrp="1"/>
          </p:cNvSpPr>
          <p:nvPr>
            <p:ph sz="quarter" idx="26" hasCustomPrompt="1"/>
          </p:nvPr>
        </p:nvSpPr>
        <p:spPr>
          <a:xfrm>
            <a:off x="9118800" y="1258888"/>
            <a:ext cx="2664000" cy="2386012"/>
          </a:xfrm>
          <a:solidFill>
            <a:srgbClr val="E3E1E0"/>
          </a:solidFill>
        </p:spPr>
        <p:txBody>
          <a:bodyPr lIns="72000" tIns="72000" rIns="72000" bIns="72000"/>
          <a:lstStyle>
            <a:lvl1pPr>
              <a:defRPr sz="1500"/>
            </a:lvl1pPr>
          </a:lstStyle>
          <a:p>
            <a:pPr lvl="0"/>
            <a:r>
              <a:rPr lang="en-GB"/>
              <a:t>Add content</a:t>
            </a:r>
          </a:p>
        </p:txBody>
      </p:sp>
      <p:sp>
        <p:nvSpPr>
          <p:cNvPr id="20" name="Content Placeholder 2">
            <a:extLst>
              <a:ext uri="{FF2B5EF4-FFF2-40B4-BE49-F238E27FC236}">
                <a16:creationId xmlns:a16="http://schemas.microsoft.com/office/drawing/2014/main" id="{00753C3B-1A30-6540-BB7B-E7C488D79035}"/>
              </a:ext>
            </a:extLst>
          </p:cNvPr>
          <p:cNvSpPr>
            <a:spLocks noGrp="1"/>
          </p:cNvSpPr>
          <p:nvPr>
            <p:ph sz="quarter" idx="27" hasCustomPrompt="1"/>
          </p:nvPr>
        </p:nvSpPr>
        <p:spPr>
          <a:xfrm>
            <a:off x="3327600" y="1258888"/>
            <a:ext cx="2664000" cy="2386012"/>
          </a:xfrm>
          <a:solidFill>
            <a:srgbClr val="E0E7D0"/>
          </a:solidFill>
        </p:spPr>
        <p:txBody>
          <a:bodyPr lIns="72000" tIns="72000" rIns="72000" bIns="72000"/>
          <a:lstStyle>
            <a:lvl1pPr>
              <a:defRPr sz="1500"/>
            </a:lvl1pPr>
          </a:lstStyle>
          <a:p>
            <a:pPr lvl="0"/>
            <a:r>
              <a:rPr lang="en-GB"/>
              <a:t>Add content</a:t>
            </a:r>
          </a:p>
        </p:txBody>
      </p:sp>
      <p:sp>
        <p:nvSpPr>
          <p:cNvPr id="26" name="Content Placeholder 2">
            <a:extLst>
              <a:ext uri="{FF2B5EF4-FFF2-40B4-BE49-F238E27FC236}">
                <a16:creationId xmlns:a16="http://schemas.microsoft.com/office/drawing/2014/main" id="{C2B6887E-02B4-224F-9032-803169527750}"/>
              </a:ext>
            </a:extLst>
          </p:cNvPr>
          <p:cNvSpPr>
            <a:spLocks noGrp="1"/>
          </p:cNvSpPr>
          <p:nvPr>
            <p:ph sz="quarter" idx="28" hasCustomPrompt="1"/>
          </p:nvPr>
        </p:nvSpPr>
        <p:spPr>
          <a:xfrm>
            <a:off x="6223200" y="1258888"/>
            <a:ext cx="2664000" cy="2386012"/>
          </a:xfrm>
          <a:solidFill>
            <a:srgbClr val="F2EEDA"/>
          </a:solidFill>
        </p:spPr>
        <p:txBody>
          <a:bodyPr lIns="72000" tIns="72000" rIns="72000" bIns="72000"/>
          <a:lstStyle>
            <a:lvl1pPr>
              <a:defRPr sz="1500"/>
            </a:lvl1pPr>
          </a:lstStyle>
          <a:p>
            <a:pPr lvl="0"/>
            <a:r>
              <a:rPr lang="en-GB"/>
              <a:t>Add content</a:t>
            </a:r>
          </a:p>
        </p:txBody>
      </p:sp>
      <p:sp>
        <p:nvSpPr>
          <p:cNvPr id="5" name="Text Placeholder 4">
            <a:extLst>
              <a:ext uri="{FF2B5EF4-FFF2-40B4-BE49-F238E27FC236}">
                <a16:creationId xmlns:a16="http://schemas.microsoft.com/office/drawing/2014/main" id="{92A016F4-463D-1F43-990B-3AC3A7FFFAA5}"/>
              </a:ext>
            </a:extLst>
          </p:cNvPr>
          <p:cNvSpPr>
            <a:spLocks noGrp="1"/>
          </p:cNvSpPr>
          <p:nvPr>
            <p:ph type="body" sz="quarter" idx="30"/>
          </p:nvPr>
        </p:nvSpPr>
        <p:spPr>
          <a:xfrm>
            <a:off x="432000" y="3852000"/>
            <a:ext cx="5567362" cy="23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4">
            <a:extLst>
              <a:ext uri="{FF2B5EF4-FFF2-40B4-BE49-F238E27FC236}">
                <a16:creationId xmlns:a16="http://schemas.microsoft.com/office/drawing/2014/main" id="{88C5B731-B650-C241-9628-1D8A5E77C5FD}"/>
              </a:ext>
            </a:extLst>
          </p:cNvPr>
          <p:cNvSpPr>
            <a:spLocks noGrp="1"/>
          </p:cNvSpPr>
          <p:nvPr>
            <p:ph type="body" sz="quarter" idx="31"/>
          </p:nvPr>
        </p:nvSpPr>
        <p:spPr>
          <a:xfrm>
            <a:off x="6240016" y="3852000"/>
            <a:ext cx="5567362" cy="23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Graphic 12">
            <a:extLst>
              <a:ext uri="{FF2B5EF4-FFF2-40B4-BE49-F238E27FC236}">
                <a16:creationId xmlns:a16="http://schemas.microsoft.com/office/drawing/2014/main" id="{7911147A-5087-BD46-A32A-3953BD0C9E0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495" y="228165"/>
            <a:ext cx="1932305" cy="447229"/>
          </a:xfrm>
          <a:prstGeom prst="rect">
            <a:avLst/>
          </a:prstGeom>
        </p:spPr>
      </p:pic>
    </p:spTree>
    <p:extLst>
      <p:ext uri="{BB962C8B-B14F-4D97-AF65-F5344CB8AC3E}">
        <p14:creationId xmlns:p14="http://schemas.microsoft.com/office/powerpoint/2010/main" val="11380817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 Light Logo">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81DD78-DE67-F04F-A476-A154F14C80E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495" y="228165"/>
            <a:ext cx="1932305" cy="447229"/>
          </a:xfrm>
          <a:prstGeom prst="rect">
            <a:avLst/>
          </a:prstGeom>
        </p:spPr>
      </p:pic>
    </p:spTree>
    <p:extLst>
      <p:ext uri="{BB962C8B-B14F-4D97-AF65-F5344CB8AC3E}">
        <p14:creationId xmlns:p14="http://schemas.microsoft.com/office/powerpoint/2010/main" val="2661185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 Dark Logo">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08BD56D-C3E7-2944-BB80-5620F5AF646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495" y="228165"/>
            <a:ext cx="1932305" cy="447229"/>
          </a:xfrm>
          <a:prstGeom prst="rect">
            <a:avLst/>
          </a:prstGeom>
        </p:spPr>
      </p:pic>
    </p:spTree>
    <p:extLst>
      <p:ext uri="{BB962C8B-B14F-4D97-AF65-F5344CB8AC3E}">
        <p14:creationId xmlns:p14="http://schemas.microsoft.com/office/powerpoint/2010/main" val="1355947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or Statement 1">
  <p:cSld name="Section Header or Statement 1">
    <p:bg>
      <p:bgPr>
        <a:solidFill>
          <a:srgbClr val="07989F"/>
        </a:solidFill>
        <a:effectLst/>
      </p:bgPr>
    </p:bg>
    <p:spTree>
      <p:nvGrpSpPr>
        <p:cNvPr id="1" name="Shape 28"/>
        <p:cNvGrpSpPr/>
        <p:nvPr/>
      </p:nvGrpSpPr>
      <p:grpSpPr>
        <a:xfrm>
          <a:off x="0" y="0"/>
          <a:ext cx="0" cy="0"/>
          <a:chOff x="0" y="0"/>
          <a:chExt cx="0" cy="0"/>
        </a:xfrm>
      </p:grpSpPr>
      <p:sp>
        <p:nvSpPr>
          <p:cNvPr id="29" name="Google Shape;29;p4"/>
          <p:cNvSpPr txBox="1">
            <a:spLocks noGrp="1"/>
          </p:cNvSpPr>
          <p:nvPr>
            <p:ph type="ctrTitle"/>
          </p:nvPr>
        </p:nvSpPr>
        <p:spPr>
          <a:xfrm>
            <a:off x="1524000" y="1122363"/>
            <a:ext cx="9144000" cy="4261727"/>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lt1"/>
              </a:buClr>
              <a:buSzPts val="4000"/>
              <a:buFont typeface="Source Sans Pro"/>
              <a:buNone/>
              <a:defRPr sz="4000" b="0" i="0">
                <a:solidFill>
                  <a:schemeClr val="lt1"/>
                </a:solidFill>
                <a:latin typeface="Source Sans Pro"/>
                <a:ea typeface="Source Sans Pro"/>
                <a:cs typeface="Source Sans Pro"/>
                <a:sym typeface="Source Sans Pr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p:nvPr/>
        </p:nvSpPr>
        <p:spPr>
          <a:xfrm>
            <a:off x="2451100" y="228600"/>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0" i="0" u="none" strike="noStrike" cap="none">
              <a:solidFill>
                <a:schemeClr val="dk2"/>
              </a:solidFill>
              <a:latin typeface="Open Sans"/>
              <a:ea typeface="Open Sans"/>
              <a:cs typeface="Open Sans"/>
              <a:sym typeface="Open Sans"/>
            </a:endParaRPr>
          </a:p>
        </p:txBody>
      </p:sp>
      <p:sp>
        <p:nvSpPr>
          <p:cNvPr id="31" name="Google Shape;31;p4"/>
          <p:cNvSpPr txBox="1"/>
          <p:nvPr/>
        </p:nvSpPr>
        <p:spPr>
          <a:xfrm>
            <a:off x="11087100" y="698500"/>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0" i="0" u="none" strike="noStrike" cap="none">
              <a:solidFill>
                <a:schemeClr val="dk2"/>
              </a:solidFill>
              <a:latin typeface="Open Sans"/>
              <a:ea typeface="Open Sans"/>
              <a:cs typeface="Open Sans"/>
              <a:sym typeface="Open Sans"/>
            </a:endParaRPr>
          </a:p>
        </p:txBody>
      </p:sp>
      <p:sp>
        <p:nvSpPr>
          <p:cNvPr id="32" name="Google Shape;32;p4"/>
          <p:cNvSpPr txBox="1"/>
          <p:nvPr/>
        </p:nvSpPr>
        <p:spPr>
          <a:xfrm>
            <a:off x="8204200" y="431800"/>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0" i="0" u="none" strike="noStrike" cap="none">
              <a:solidFill>
                <a:schemeClr val="dk2"/>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1">
  <p:cSld name="1_Title Slide 1">
    <p:bg>
      <p:bgPr>
        <a:solidFill>
          <a:srgbClr val="011E41"/>
        </a:solidFill>
        <a:effectLst/>
      </p:bgPr>
    </p:bg>
    <p:spTree>
      <p:nvGrpSpPr>
        <p:cNvPr id="1" name="Shape 33"/>
        <p:cNvGrpSpPr/>
        <p:nvPr/>
      </p:nvGrpSpPr>
      <p:grpSpPr>
        <a:xfrm>
          <a:off x="0" y="0"/>
          <a:ext cx="0" cy="0"/>
          <a:chOff x="0" y="0"/>
          <a:chExt cx="0" cy="0"/>
        </a:xfrm>
      </p:grpSpPr>
      <p:pic>
        <p:nvPicPr>
          <p:cNvPr id="34" name="Google Shape;34;p5"/>
          <p:cNvPicPr preferRelativeResize="0"/>
          <p:nvPr/>
        </p:nvPicPr>
        <p:blipFill rotWithShape="1">
          <a:blip r:embed="rId2">
            <a:alphaModFix/>
          </a:blip>
          <a:srcRect/>
          <a:stretch/>
        </p:blipFill>
        <p:spPr>
          <a:xfrm>
            <a:off x="2270888" y="2418548"/>
            <a:ext cx="6933771" cy="1604812"/>
          </a:xfrm>
          <a:prstGeom prst="rect">
            <a:avLst/>
          </a:prstGeom>
          <a:noFill/>
          <a:ln>
            <a:noFill/>
          </a:ln>
        </p:spPr>
      </p:pic>
      <p:sp>
        <p:nvSpPr>
          <p:cNvPr id="35" name="Google Shape;35;p5"/>
          <p:cNvSpPr txBox="1"/>
          <p:nvPr/>
        </p:nvSpPr>
        <p:spPr>
          <a:xfrm>
            <a:off x="939800" y="190500"/>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0" i="0" u="none" strike="noStrike" cap="none">
              <a:solidFill>
                <a:schemeClr val="dk2"/>
              </a:solidFill>
              <a:latin typeface="Open Sans"/>
              <a:ea typeface="Open Sans"/>
              <a:cs typeface="Open Sans"/>
              <a:sym typeface="Open Sans"/>
            </a:endParaRPr>
          </a:p>
        </p:txBody>
      </p:sp>
      <p:sp>
        <p:nvSpPr>
          <p:cNvPr id="36" name="Google Shape;36;p5"/>
          <p:cNvSpPr txBox="1"/>
          <p:nvPr/>
        </p:nvSpPr>
        <p:spPr>
          <a:xfrm>
            <a:off x="2367815" y="163629"/>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0" i="0" u="none" strike="noStrike" cap="none">
              <a:solidFill>
                <a:schemeClr val="dk2"/>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or Statement 2">
  <p:cSld name="Section Header or Statement 2">
    <p:bg>
      <p:bgPr>
        <a:solidFill>
          <a:schemeClr val="lt2"/>
        </a:solidFill>
        <a:effectLst/>
      </p:bgPr>
    </p:bg>
    <p:spTree>
      <p:nvGrpSpPr>
        <p:cNvPr id="1" name="Shape 42"/>
        <p:cNvGrpSpPr/>
        <p:nvPr/>
      </p:nvGrpSpPr>
      <p:grpSpPr>
        <a:xfrm>
          <a:off x="0" y="0"/>
          <a:ext cx="0" cy="0"/>
          <a:chOff x="0" y="0"/>
          <a:chExt cx="0" cy="0"/>
        </a:xfrm>
      </p:grpSpPr>
      <p:sp>
        <p:nvSpPr>
          <p:cNvPr id="43" name="Google Shape;43;p7"/>
          <p:cNvSpPr txBox="1">
            <a:spLocks noGrp="1"/>
          </p:cNvSpPr>
          <p:nvPr>
            <p:ph type="ctrTitle"/>
          </p:nvPr>
        </p:nvSpPr>
        <p:spPr>
          <a:xfrm>
            <a:off x="1524000" y="1122363"/>
            <a:ext cx="9144000" cy="4261727"/>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accent2"/>
              </a:buClr>
              <a:buSzPts val="4000"/>
              <a:buFont typeface="DM Serif Display"/>
              <a:buNone/>
              <a:defRPr sz="4000" b="0" i="0">
                <a:solidFill>
                  <a:schemeClr val="accent2"/>
                </a:solidFill>
                <a:latin typeface="DM Serif Display"/>
                <a:ea typeface="DM Serif Display"/>
                <a:cs typeface="DM Serif Display"/>
                <a:sym typeface="DM Serif Displ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and Content">
  <p:cSld name="Text and Content">
    <p:spTree>
      <p:nvGrpSpPr>
        <p:cNvPr id="1" name="Shape 52"/>
        <p:cNvGrpSpPr/>
        <p:nvPr/>
      </p:nvGrpSpPr>
      <p:grpSpPr>
        <a:xfrm>
          <a:off x="0" y="0"/>
          <a:ext cx="0" cy="0"/>
          <a:chOff x="0" y="0"/>
          <a:chExt cx="0" cy="0"/>
        </a:xfrm>
      </p:grpSpPr>
      <p:sp>
        <p:nvSpPr>
          <p:cNvPr id="53" name="Google Shape;53;p9"/>
          <p:cNvSpPr/>
          <p:nvPr/>
        </p:nvSpPr>
        <p:spPr>
          <a:xfrm>
            <a:off x="0" y="0"/>
            <a:ext cx="12192000" cy="90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Open Sans"/>
              <a:ea typeface="Open Sans"/>
              <a:cs typeface="Open Sans"/>
              <a:sym typeface="Open Sans"/>
            </a:endParaRPr>
          </a:p>
        </p:txBody>
      </p:sp>
      <p:sp>
        <p:nvSpPr>
          <p:cNvPr id="54" name="Google Shape;54;p9"/>
          <p:cNvSpPr txBox="1">
            <a:spLocks noGrp="1"/>
          </p:cNvSpPr>
          <p:nvPr>
            <p:ph type="ftr" idx="11"/>
          </p:nvPr>
        </p:nvSpPr>
        <p:spPr>
          <a:xfrm>
            <a:off x="432000" y="6516000"/>
            <a:ext cx="4704000" cy="216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100" b="0" i="0" cap="none">
                <a:solidFill>
                  <a:schemeClr val="dk2"/>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55" name="Google Shape;55;p9"/>
          <p:cNvCxnSpPr/>
          <p:nvPr/>
        </p:nvCxnSpPr>
        <p:spPr>
          <a:xfrm>
            <a:off x="0" y="6372000"/>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56" name="Google Shape;56;p9"/>
          <p:cNvSpPr txBox="1">
            <a:spLocks noGrp="1"/>
          </p:cNvSpPr>
          <p:nvPr>
            <p:ph type="body" idx="1"/>
          </p:nvPr>
        </p:nvSpPr>
        <p:spPr>
          <a:xfrm>
            <a:off x="432000" y="2088000"/>
            <a:ext cx="5520000" cy="4140000"/>
          </a:xfrm>
          <a:prstGeom prst="rect">
            <a:avLst/>
          </a:prstGeom>
          <a:noFill/>
          <a:ln>
            <a:noFill/>
          </a:ln>
        </p:spPr>
        <p:txBody>
          <a:bodyPr spcFirstLastPara="1" wrap="square" lIns="0" tIns="0" rIns="0" bIns="0" anchor="t" anchorCtr="0">
            <a:noAutofit/>
          </a:bodyPr>
          <a:lstStyle>
            <a:lvl1pPr marL="457200" lvl="0" indent="-228600" algn="l">
              <a:lnSpc>
                <a:spcPct val="105000"/>
              </a:lnSpc>
              <a:spcBef>
                <a:spcPts val="0"/>
              </a:spcBef>
              <a:spcAft>
                <a:spcPts val="0"/>
              </a:spcAft>
              <a:buClr>
                <a:schemeClr val="dk2"/>
              </a:buClr>
              <a:buSzPts val="1800"/>
              <a:buNone/>
              <a:defRPr/>
            </a:lvl1pPr>
            <a:lvl2pPr marL="914400" lvl="1" indent="-228600" algn="l">
              <a:lnSpc>
                <a:spcPct val="105000"/>
              </a:lnSpc>
              <a:spcBef>
                <a:spcPts val="0"/>
              </a:spcBef>
              <a:spcAft>
                <a:spcPts val="0"/>
              </a:spcAft>
              <a:buClr>
                <a:schemeClr val="dk2"/>
              </a:buClr>
              <a:buSzPts val="1800"/>
              <a:buNone/>
              <a:defRPr/>
            </a:lvl2pPr>
            <a:lvl3pPr marL="1371600" lvl="2" indent="-304800" algn="l">
              <a:lnSpc>
                <a:spcPct val="105000"/>
              </a:lnSpc>
              <a:spcBef>
                <a:spcPts val="0"/>
              </a:spcBef>
              <a:spcAft>
                <a:spcPts val="0"/>
              </a:spcAft>
              <a:buClr>
                <a:schemeClr val="dk2"/>
              </a:buClr>
              <a:buSzPts val="1200"/>
              <a:buChar char="–"/>
              <a:defRPr/>
            </a:lvl3pPr>
            <a:lvl4pPr marL="1828800" lvl="3" indent="-304800" algn="l">
              <a:lnSpc>
                <a:spcPct val="105000"/>
              </a:lnSpc>
              <a:spcBef>
                <a:spcPts val="0"/>
              </a:spcBef>
              <a:spcAft>
                <a:spcPts val="0"/>
              </a:spcAft>
              <a:buClr>
                <a:schemeClr val="dk2"/>
              </a:buClr>
              <a:buSzPts val="1200"/>
              <a:buFont typeface="Arial"/>
              <a:buChar char="•"/>
              <a:defRPr sz="1200"/>
            </a:lvl4pPr>
            <a:lvl5pPr marL="2286000" lvl="4" indent="-228600" algn="l">
              <a:lnSpc>
                <a:spcPct val="105000"/>
              </a:lnSpc>
              <a:spcBef>
                <a:spcPts val="800"/>
              </a:spcBef>
              <a:spcAft>
                <a:spcPts val="0"/>
              </a:spcAft>
              <a:buClr>
                <a:schemeClr val="dk2"/>
              </a:buClr>
              <a:buSzPts val="1800"/>
              <a:buNone/>
              <a:defRPr/>
            </a:lvl5pPr>
            <a:lvl6pPr marL="2743200" lvl="5" indent="-342900" algn="l">
              <a:lnSpc>
                <a:spcPct val="105000"/>
              </a:lnSpc>
              <a:spcBef>
                <a:spcPts val="800"/>
              </a:spcBef>
              <a:spcAft>
                <a:spcPts val="0"/>
              </a:spcAft>
              <a:buClr>
                <a:schemeClr val="dk2"/>
              </a:buClr>
              <a:buSzPts val="1800"/>
              <a:buAutoNum type="arabicPeriod"/>
              <a:defRPr/>
            </a:lvl6pPr>
            <a:lvl7pPr marL="3200400" lvl="6" indent="-342900" algn="l">
              <a:lnSpc>
                <a:spcPct val="105000"/>
              </a:lnSpc>
              <a:spcBef>
                <a:spcPts val="600"/>
              </a:spcBef>
              <a:spcAft>
                <a:spcPts val="0"/>
              </a:spcAft>
              <a:buClr>
                <a:schemeClr val="dk2"/>
              </a:buClr>
              <a:buSzPts val="1800"/>
              <a:buChar char="•"/>
              <a:defRPr/>
            </a:lvl7pPr>
            <a:lvl8pPr marL="3657600" lvl="7" indent="-228600" algn="l">
              <a:lnSpc>
                <a:spcPct val="105000"/>
              </a:lnSpc>
              <a:spcBef>
                <a:spcPts val="800"/>
              </a:spcBef>
              <a:spcAft>
                <a:spcPts val="0"/>
              </a:spcAft>
              <a:buClr>
                <a:schemeClr val="dk2"/>
              </a:buClr>
              <a:buSzPts val="1800"/>
              <a:buNone/>
              <a:defRPr/>
            </a:lvl8pPr>
            <a:lvl9pPr marL="4114800" lvl="8" indent="-228600" algn="l">
              <a:lnSpc>
                <a:spcPct val="105000"/>
              </a:lnSpc>
              <a:spcBef>
                <a:spcPts val="0"/>
              </a:spcBef>
              <a:spcAft>
                <a:spcPts val="0"/>
              </a:spcAft>
              <a:buClr>
                <a:schemeClr val="dk2"/>
              </a:buClr>
              <a:buSzPts val="1800"/>
              <a:buNone/>
              <a:defRPr/>
            </a:lvl9pPr>
          </a:lstStyle>
          <a:p>
            <a:endParaRPr/>
          </a:p>
        </p:txBody>
      </p:sp>
      <p:sp>
        <p:nvSpPr>
          <p:cNvPr id="57" name="Google Shape;57;p9"/>
          <p:cNvSpPr txBox="1">
            <a:spLocks noGrp="1"/>
          </p:cNvSpPr>
          <p:nvPr>
            <p:ph type="body" idx="2"/>
          </p:nvPr>
        </p:nvSpPr>
        <p:spPr>
          <a:xfrm>
            <a:off x="6191251" y="2088000"/>
            <a:ext cx="5520267" cy="4140200"/>
          </a:xfrm>
          <a:prstGeom prst="rect">
            <a:avLst/>
          </a:prstGeom>
          <a:noFill/>
          <a:ln>
            <a:noFill/>
          </a:ln>
        </p:spPr>
        <p:txBody>
          <a:bodyPr spcFirstLastPara="1" wrap="square" lIns="0" tIns="0" rIns="0" bIns="0" anchor="t" anchorCtr="0">
            <a:noAutofit/>
          </a:bodyPr>
          <a:lstStyle>
            <a:lvl1pPr marL="457200" lvl="0" indent="-228600" algn="l">
              <a:lnSpc>
                <a:spcPct val="105000"/>
              </a:lnSpc>
              <a:spcBef>
                <a:spcPts val="0"/>
              </a:spcBef>
              <a:spcAft>
                <a:spcPts val="0"/>
              </a:spcAft>
              <a:buClr>
                <a:schemeClr val="dk2"/>
              </a:buClr>
              <a:buSzPts val="1800"/>
              <a:buNone/>
              <a:defRPr/>
            </a:lvl1pPr>
            <a:lvl2pPr marL="914400" lvl="1" indent="-228600" algn="l">
              <a:lnSpc>
                <a:spcPct val="105000"/>
              </a:lnSpc>
              <a:spcBef>
                <a:spcPts val="0"/>
              </a:spcBef>
              <a:spcAft>
                <a:spcPts val="0"/>
              </a:spcAft>
              <a:buClr>
                <a:schemeClr val="dk2"/>
              </a:buClr>
              <a:buSzPts val="1800"/>
              <a:buNone/>
              <a:defRPr/>
            </a:lvl2pPr>
            <a:lvl3pPr marL="1371600" lvl="2" indent="-342900" algn="l">
              <a:lnSpc>
                <a:spcPct val="105000"/>
              </a:lnSpc>
              <a:spcBef>
                <a:spcPts val="0"/>
              </a:spcBef>
              <a:spcAft>
                <a:spcPts val="0"/>
              </a:spcAft>
              <a:buClr>
                <a:schemeClr val="dk2"/>
              </a:buClr>
              <a:buSzPts val="1800"/>
              <a:buChar char="–"/>
              <a:defRPr/>
            </a:lvl3pPr>
            <a:lvl4pPr marL="1828800" lvl="3" indent="-342900" algn="l">
              <a:lnSpc>
                <a:spcPct val="105000"/>
              </a:lnSpc>
              <a:spcBef>
                <a:spcPts val="0"/>
              </a:spcBef>
              <a:spcAft>
                <a:spcPts val="0"/>
              </a:spcAft>
              <a:buClr>
                <a:schemeClr val="dk2"/>
              </a:buClr>
              <a:buSzPts val="1800"/>
              <a:buChar char="•"/>
              <a:defRPr/>
            </a:lvl4pPr>
            <a:lvl5pPr marL="2286000" lvl="4" indent="-228600" algn="l">
              <a:lnSpc>
                <a:spcPct val="105000"/>
              </a:lnSpc>
              <a:spcBef>
                <a:spcPts val="800"/>
              </a:spcBef>
              <a:spcAft>
                <a:spcPts val="0"/>
              </a:spcAft>
              <a:buClr>
                <a:schemeClr val="dk2"/>
              </a:buClr>
              <a:buSzPts val="1800"/>
              <a:buNone/>
              <a:defRPr/>
            </a:lvl5pPr>
            <a:lvl6pPr marL="2743200" lvl="5" indent="-342900" algn="l">
              <a:lnSpc>
                <a:spcPct val="105000"/>
              </a:lnSpc>
              <a:spcBef>
                <a:spcPts val="800"/>
              </a:spcBef>
              <a:spcAft>
                <a:spcPts val="0"/>
              </a:spcAft>
              <a:buClr>
                <a:schemeClr val="dk2"/>
              </a:buClr>
              <a:buSzPts val="1800"/>
              <a:buAutoNum type="arabicPeriod"/>
              <a:defRPr/>
            </a:lvl6pPr>
            <a:lvl7pPr marL="3200400" lvl="6" indent="-342900" algn="l">
              <a:lnSpc>
                <a:spcPct val="105000"/>
              </a:lnSpc>
              <a:spcBef>
                <a:spcPts val="600"/>
              </a:spcBef>
              <a:spcAft>
                <a:spcPts val="0"/>
              </a:spcAft>
              <a:buClr>
                <a:schemeClr val="dk2"/>
              </a:buClr>
              <a:buSzPts val="1800"/>
              <a:buChar char="•"/>
              <a:defRPr/>
            </a:lvl7pPr>
            <a:lvl8pPr marL="3657600" lvl="7" indent="-228600" algn="l">
              <a:lnSpc>
                <a:spcPct val="105000"/>
              </a:lnSpc>
              <a:spcBef>
                <a:spcPts val="800"/>
              </a:spcBef>
              <a:spcAft>
                <a:spcPts val="0"/>
              </a:spcAft>
              <a:buClr>
                <a:schemeClr val="dk2"/>
              </a:buClr>
              <a:buSzPts val="1800"/>
              <a:buNone/>
              <a:defRPr/>
            </a:lvl8pPr>
            <a:lvl9pPr marL="4114800" lvl="8" indent="-228600" algn="l">
              <a:lnSpc>
                <a:spcPct val="105000"/>
              </a:lnSpc>
              <a:spcBef>
                <a:spcPts val="0"/>
              </a:spcBef>
              <a:spcAft>
                <a:spcPts val="0"/>
              </a:spcAft>
              <a:buClr>
                <a:schemeClr val="dk2"/>
              </a:buClr>
              <a:buSzPts val="1800"/>
              <a:buNone/>
              <a:defRPr/>
            </a:lvl9pPr>
          </a:lstStyle>
          <a:p>
            <a:endParaRPr/>
          </a:p>
        </p:txBody>
      </p:sp>
      <p:sp>
        <p:nvSpPr>
          <p:cNvPr id="58" name="Google Shape;58;p9"/>
          <p:cNvSpPr txBox="1">
            <a:spLocks noGrp="1"/>
          </p:cNvSpPr>
          <p:nvPr>
            <p:ph type="ctrTitle"/>
          </p:nvPr>
        </p:nvSpPr>
        <p:spPr>
          <a:xfrm>
            <a:off x="431999" y="1260000"/>
            <a:ext cx="11282205"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3000"/>
              <a:buFont typeface="DM Serif Display"/>
              <a:buNone/>
              <a:defRPr sz="3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11304000" y="6516000"/>
            <a:ext cx="48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sz="1100" b="0" i="0" u="none" strike="noStrike" cap="none">
                <a:solidFill>
                  <a:schemeClr val="dk1"/>
                </a:solidFill>
                <a:latin typeface="Open Sans"/>
                <a:ea typeface="Open Sans"/>
                <a:cs typeface="Open Sans"/>
                <a:sym typeface="Open Sans"/>
              </a:defRPr>
            </a:lvl1pPr>
            <a:lvl2pPr marL="0" lvl="1" indent="0" algn="r">
              <a:spcBef>
                <a:spcPts val="0"/>
              </a:spcBef>
              <a:buNone/>
              <a:defRPr sz="1100" b="0" i="0" u="none" strike="noStrike" cap="none">
                <a:solidFill>
                  <a:schemeClr val="dk1"/>
                </a:solidFill>
                <a:latin typeface="Open Sans"/>
                <a:ea typeface="Open Sans"/>
                <a:cs typeface="Open Sans"/>
                <a:sym typeface="Open Sans"/>
              </a:defRPr>
            </a:lvl2pPr>
            <a:lvl3pPr marL="0" lvl="2" indent="0" algn="r">
              <a:spcBef>
                <a:spcPts val="0"/>
              </a:spcBef>
              <a:buNone/>
              <a:defRPr sz="1100" b="0" i="0" u="none" strike="noStrike" cap="none">
                <a:solidFill>
                  <a:schemeClr val="dk1"/>
                </a:solidFill>
                <a:latin typeface="Open Sans"/>
                <a:ea typeface="Open Sans"/>
                <a:cs typeface="Open Sans"/>
                <a:sym typeface="Open Sans"/>
              </a:defRPr>
            </a:lvl3pPr>
            <a:lvl4pPr marL="0" lvl="3" indent="0" algn="r">
              <a:spcBef>
                <a:spcPts val="0"/>
              </a:spcBef>
              <a:buNone/>
              <a:defRPr sz="1100" b="0" i="0" u="none" strike="noStrike" cap="none">
                <a:solidFill>
                  <a:schemeClr val="dk1"/>
                </a:solidFill>
                <a:latin typeface="Open Sans"/>
                <a:ea typeface="Open Sans"/>
                <a:cs typeface="Open Sans"/>
                <a:sym typeface="Open Sans"/>
              </a:defRPr>
            </a:lvl4pPr>
            <a:lvl5pPr marL="0" lvl="4" indent="0" algn="r">
              <a:spcBef>
                <a:spcPts val="0"/>
              </a:spcBef>
              <a:buNone/>
              <a:defRPr sz="1100" b="0" i="0" u="none" strike="noStrike" cap="none">
                <a:solidFill>
                  <a:schemeClr val="dk1"/>
                </a:solidFill>
                <a:latin typeface="Open Sans"/>
                <a:ea typeface="Open Sans"/>
                <a:cs typeface="Open Sans"/>
                <a:sym typeface="Open Sans"/>
              </a:defRPr>
            </a:lvl5pPr>
            <a:lvl6pPr marL="0" lvl="5" indent="0" algn="r">
              <a:spcBef>
                <a:spcPts val="0"/>
              </a:spcBef>
              <a:buNone/>
              <a:defRPr sz="1100" b="0" i="0" u="none" strike="noStrike" cap="none">
                <a:solidFill>
                  <a:schemeClr val="dk1"/>
                </a:solidFill>
                <a:latin typeface="Open Sans"/>
                <a:ea typeface="Open Sans"/>
                <a:cs typeface="Open Sans"/>
                <a:sym typeface="Open Sans"/>
              </a:defRPr>
            </a:lvl6pPr>
            <a:lvl7pPr marL="0" lvl="6" indent="0" algn="r">
              <a:spcBef>
                <a:spcPts val="0"/>
              </a:spcBef>
              <a:buNone/>
              <a:defRPr sz="1100" b="0" i="0" u="none" strike="noStrike" cap="none">
                <a:solidFill>
                  <a:schemeClr val="dk1"/>
                </a:solidFill>
                <a:latin typeface="Open Sans"/>
                <a:ea typeface="Open Sans"/>
                <a:cs typeface="Open Sans"/>
                <a:sym typeface="Open Sans"/>
              </a:defRPr>
            </a:lvl7pPr>
            <a:lvl8pPr marL="0" lvl="7" indent="0" algn="r">
              <a:spcBef>
                <a:spcPts val="0"/>
              </a:spcBef>
              <a:buNone/>
              <a:defRPr sz="1100" b="0" i="0" u="none" strike="noStrike" cap="none">
                <a:solidFill>
                  <a:schemeClr val="dk1"/>
                </a:solidFill>
                <a:latin typeface="Open Sans"/>
                <a:ea typeface="Open Sans"/>
                <a:cs typeface="Open Sans"/>
                <a:sym typeface="Open Sans"/>
              </a:defRPr>
            </a:lvl8pPr>
            <a:lvl9pPr marL="0" lvl="8" indent="0" algn="r">
              <a:spcBef>
                <a:spcPts val="0"/>
              </a:spcBef>
              <a:buNone/>
              <a:defRPr sz="1100" b="0" i="0" u="none" strike="noStrike" cap="none">
                <a:solidFill>
                  <a:schemeClr val="dk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pic>
        <p:nvPicPr>
          <p:cNvPr id="60" name="Google Shape;60;p9"/>
          <p:cNvPicPr preferRelativeResize="0"/>
          <p:nvPr/>
        </p:nvPicPr>
        <p:blipFill rotWithShape="1">
          <a:blip r:embed="rId2">
            <a:alphaModFix/>
          </a:blip>
          <a:srcRect/>
          <a:stretch/>
        </p:blipFill>
        <p:spPr>
          <a:xfrm>
            <a:off x="404495" y="228165"/>
            <a:ext cx="1932305" cy="44722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09">
          <p15:clr>
            <a:srgbClr val="FBAE40"/>
          </p15:clr>
        </p15:guide>
        <p15:guide id="3" pos="387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 and Photo">
  <p:cSld name="Two Column and Photo">
    <p:spTree>
      <p:nvGrpSpPr>
        <p:cNvPr id="1" name="Shape 61"/>
        <p:cNvGrpSpPr/>
        <p:nvPr/>
      </p:nvGrpSpPr>
      <p:grpSpPr>
        <a:xfrm>
          <a:off x="0" y="0"/>
          <a:ext cx="0" cy="0"/>
          <a:chOff x="0" y="0"/>
          <a:chExt cx="0" cy="0"/>
        </a:xfrm>
      </p:grpSpPr>
      <p:sp>
        <p:nvSpPr>
          <p:cNvPr id="62" name="Google Shape;62;p10"/>
          <p:cNvSpPr/>
          <p:nvPr/>
        </p:nvSpPr>
        <p:spPr>
          <a:xfrm>
            <a:off x="0" y="0"/>
            <a:ext cx="12192000" cy="90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Open Sans"/>
              <a:ea typeface="Open Sans"/>
              <a:cs typeface="Open Sans"/>
              <a:sym typeface="Open Sans"/>
            </a:endParaRPr>
          </a:p>
        </p:txBody>
      </p:sp>
      <p:sp>
        <p:nvSpPr>
          <p:cNvPr id="63" name="Google Shape;63;p10"/>
          <p:cNvSpPr txBox="1">
            <a:spLocks noGrp="1"/>
          </p:cNvSpPr>
          <p:nvPr>
            <p:ph type="ftr" idx="11"/>
          </p:nvPr>
        </p:nvSpPr>
        <p:spPr>
          <a:xfrm>
            <a:off x="432000" y="6516000"/>
            <a:ext cx="4704000" cy="216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100" b="0" i="0" cap="none">
                <a:solidFill>
                  <a:schemeClr val="dk2"/>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64" name="Google Shape;64;p10"/>
          <p:cNvCxnSpPr/>
          <p:nvPr/>
        </p:nvCxnSpPr>
        <p:spPr>
          <a:xfrm>
            <a:off x="0" y="6372000"/>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65" name="Google Shape;65;p10"/>
          <p:cNvSpPr>
            <a:spLocks noGrp="1"/>
          </p:cNvSpPr>
          <p:nvPr>
            <p:ph type="pic" idx="2"/>
          </p:nvPr>
        </p:nvSpPr>
        <p:spPr>
          <a:xfrm>
            <a:off x="8161200" y="2088000"/>
            <a:ext cx="3600000" cy="4140000"/>
          </a:xfrm>
          <a:prstGeom prst="rect">
            <a:avLst/>
          </a:prstGeom>
          <a:noFill/>
          <a:ln>
            <a:noFill/>
          </a:ln>
        </p:spPr>
      </p:sp>
      <p:sp>
        <p:nvSpPr>
          <p:cNvPr id="66" name="Google Shape;66;p10"/>
          <p:cNvSpPr txBox="1">
            <a:spLocks noGrp="1"/>
          </p:cNvSpPr>
          <p:nvPr>
            <p:ph type="body" idx="1"/>
          </p:nvPr>
        </p:nvSpPr>
        <p:spPr>
          <a:xfrm>
            <a:off x="432000" y="2088000"/>
            <a:ext cx="3600000" cy="4140000"/>
          </a:xfrm>
          <a:prstGeom prst="rect">
            <a:avLst/>
          </a:prstGeom>
          <a:noFill/>
          <a:ln>
            <a:noFill/>
          </a:ln>
        </p:spPr>
        <p:txBody>
          <a:bodyPr spcFirstLastPara="1" wrap="square" lIns="0" tIns="0" rIns="0" bIns="0" anchor="t" anchorCtr="0">
            <a:noAutofit/>
          </a:bodyPr>
          <a:lstStyle>
            <a:lvl1pPr marL="457200" lvl="0" indent="-228600" algn="l">
              <a:lnSpc>
                <a:spcPct val="105000"/>
              </a:lnSpc>
              <a:spcBef>
                <a:spcPts val="0"/>
              </a:spcBef>
              <a:spcAft>
                <a:spcPts val="0"/>
              </a:spcAft>
              <a:buClr>
                <a:schemeClr val="dk2"/>
              </a:buClr>
              <a:buSzPts val="1200"/>
              <a:buNone/>
              <a:defRPr sz="1200"/>
            </a:lvl1pPr>
            <a:lvl2pPr marL="914400" lvl="1" indent="-228600" algn="l">
              <a:lnSpc>
                <a:spcPct val="105000"/>
              </a:lnSpc>
              <a:spcBef>
                <a:spcPts val="0"/>
              </a:spcBef>
              <a:spcAft>
                <a:spcPts val="0"/>
              </a:spcAft>
              <a:buClr>
                <a:schemeClr val="dk2"/>
              </a:buClr>
              <a:buSzPts val="1200"/>
              <a:buNone/>
              <a:defRPr sz="1200"/>
            </a:lvl2pPr>
            <a:lvl3pPr marL="1371600" lvl="2" indent="-304800" algn="l">
              <a:lnSpc>
                <a:spcPct val="105000"/>
              </a:lnSpc>
              <a:spcBef>
                <a:spcPts val="0"/>
              </a:spcBef>
              <a:spcAft>
                <a:spcPts val="0"/>
              </a:spcAft>
              <a:buClr>
                <a:schemeClr val="dk2"/>
              </a:buClr>
              <a:buSzPts val="1200"/>
              <a:buChar char="–"/>
              <a:defRPr sz="1200"/>
            </a:lvl3pPr>
            <a:lvl4pPr marL="1828800" lvl="3" indent="-304800" algn="l">
              <a:lnSpc>
                <a:spcPct val="105000"/>
              </a:lnSpc>
              <a:spcBef>
                <a:spcPts val="0"/>
              </a:spcBef>
              <a:spcAft>
                <a:spcPts val="0"/>
              </a:spcAft>
              <a:buClr>
                <a:schemeClr val="dk2"/>
              </a:buClr>
              <a:buSzPts val="1200"/>
              <a:buChar char="•"/>
              <a:defRPr sz="1200"/>
            </a:lvl4pPr>
            <a:lvl5pPr marL="2286000" lvl="4" indent="-228600" algn="l">
              <a:lnSpc>
                <a:spcPct val="105000"/>
              </a:lnSpc>
              <a:spcBef>
                <a:spcPts val="800"/>
              </a:spcBef>
              <a:spcAft>
                <a:spcPts val="0"/>
              </a:spcAft>
              <a:buClr>
                <a:schemeClr val="dk2"/>
              </a:buClr>
              <a:buSzPts val="1200"/>
              <a:buNone/>
              <a:defRPr sz="1200"/>
            </a:lvl5pPr>
            <a:lvl6pPr marL="2743200" lvl="5" indent="-342900" algn="l">
              <a:lnSpc>
                <a:spcPct val="105000"/>
              </a:lnSpc>
              <a:spcBef>
                <a:spcPts val="800"/>
              </a:spcBef>
              <a:spcAft>
                <a:spcPts val="0"/>
              </a:spcAft>
              <a:buClr>
                <a:schemeClr val="dk2"/>
              </a:buClr>
              <a:buSzPts val="1800"/>
              <a:buAutoNum type="arabicPeriod"/>
              <a:defRPr/>
            </a:lvl6pPr>
            <a:lvl7pPr marL="3200400" lvl="6" indent="-342900" algn="l">
              <a:lnSpc>
                <a:spcPct val="105000"/>
              </a:lnSpc>
              <a:spcBef>
                <a:spcPts val="600"/>
              </a:spcBef>
              <a:spcAft>
                <a:spcPts val="0"/>
              </a:spcAft>
              <a:buClr>
                <a:schemeClr val="dk2"/>
              </a:buClr>
              <a:buSzPts val="1800"/>
              <a:buChar char="•"/>
              <a:defRPr/>
            </a:lvl7pPr>
            <a:lvl8pPr marL="3657600" lvl="7" indent="-228600" algn="l">
              <a:lnSpc>
                <a:spcPct val="105000"/>
              </a:lnSpc>
              <a:spcBef>
                <a:spcPts val="800"/>
              </a:spcBef>
              <a:spcAft>
                <a:spcPts val="0"/>
              </a:spcAft>
              <a:buClr>
                <a:schemeClr val="dk2"/>
              </a:buClr>
              <a:buSzPts val="1800"/>
              <a:buNone/>
              <a:defRPr/>
            </a:lvl8pPr>
            <a:lvl9pPr marL="4114800" lvl="8" indent="-228600" algn="l">
              <a:lnSpc>
                <a:spcPct val="105000"/>
              </a:lnSpc>
              <a:spcBef>
                <a:spcPts val="0"/>
              </a:spcBef>
              <a:spcAft>
                <a:spcPts val="0"/>
              </a:spcAft>
              <a:buClr>
                <a:schemeClr val="dk2"/>
              </a:buClr>
              <a:buSzPts val="1800"/>
              <a:buNone/>
              <a:defRPr/>
            </a:lvl9pPr>
          </a:lstStyle>
          <a:p>
            <a:endParaRPr/>
          </a:p>
        </p:txBody>
      </p:sp>
      <p:sp>
        <p:nvSpPr>
          <p:cNvPr id="67" name="Google Shape;67;p10"/>
          <p:cNvSpPr txBox="1">
            <a:spLocks noGrp="1"/>
          </p:cNvSpPr>
          <p:nvPr>
            <p:ph type="body" idx="3"/>
          </p:nvPr>
        </p:nvSpPr>
        <p:spPr>
          <a:xfrm>
            <a:off x="4296000" y="2088000"/>
            <a:ext cx="3600000" cy="4140000"/>
          </a:xfrm>
          <a:prstGeom prst="rect">
            <a:avLst/>
          </a:prstGeom>
          <a:noFill/>
          <a:ln>
            <a:noFill/>
          </a:ln>
        </p:spPr>
        <p:txBody>
          <a:bodyPr spcFirstLastPara="1" wrap="square" lIns="0" tIns="0" rIns="0" bIns="0" anchor="t" anchorCtr="0">
            <a:noAutofit/>
          </a:bodyPr>
          <a:lstStyle>
            <a:lvl1pPr marL="457200" lvl="0" indent="-228600" algn="l">
              <a:lnSpc>
                <a:spcPct val="105000"/>
              </a:lnSpc>
              <a:spcBef>
                <a:spcPts val="0"/>
              </a:spcBef>
              <a:spcAft>
                <a:spcPts val="0"/>
              </a:spcAft>
              <a:buClr>
                <a:schemeClr val="dk2"/>
              </a:buClr>
              <a:buSzPts val="1200"/>
              <a:buNone/>
              <a:defRPr sz="1200"/>
            </a:lvl1pPr>
            <a:lvl2pPr marL="914400" lvl="1" indent="-228600" algn="l">
              <a:lnSpc>
                <a:spcPct val="105000"/>
              </a:lnSpc>
              <a:spcBef>
                <a:spcPts val="0"/>
              </a:spcBef>
              <a:spcAft>
                <a:spcPts val="0"/>
              </a:spcAft>
              <a:buClr>
                <a:schemeClr val="dk2"/>
              </a:buClr>
              <a:buSzPts val="1200"/>
              <a:buNone/>
              <a:defRPr sz="1200"/>
            </a:lvl2pPr>
            <a:lvl3pPr marL="1371600" lvl="2" indent="-304800" algn="l">
              <a:lnSpc>
                <a:spcPct val="105000"/>
              </a:lnSpc>
              <a:spcBef>
                <a:spcPts val="0"/>
              </a:spcBef>
              <a:spcAft>
                <a:spcPts val="0"/>
              </a:spcAft>
              <a:buClr>
                <a:schemeClr val="dk2"/>
              </a:buClr>
              <a:buSzPts val="1200"/>
              <a:buChar char="–"/>
              <a:defRPr sz="1200"/>
            </a:lvl3pPr>
            <a:lvl4pPr marL="1828800" lvl="3" indent="-304800" algn="l">
              <a:lnSpc>
                <a:spcPct val="105000"/>
              </a:lnSpc>
              <a:spcBef>
                <a:spcPts val="0"/>
              </a:spcBef>
              <a:spcAft>
                <a:spcPts val="0"/>
              </a:spcAft>
              <a:buClr>
                <a:schemeClr val="dk2"/>
              </a:buClr>
              <a:buSzPts val="1200"/>
              <a:buChar char="•"/>
              <a:defRPr sz="1200"/>
            </a:lvl4pPr>
            <a:lvl5pPr marL="2286000" lvl="4" indent="-228600" algn="l">
              <a:lnSpc>
                <a:spcPct val="105000"/>
              </a:lnSpc>
              <a:spcBef>
                <a:spcPts val="800"/>
              </a:spcBef>
              <a:spcAft>
                <a:spcPts val="0"/>
              </a:spcAft>
              <a:buClr>
                <a:schemeClr val="dk2"/>
              </a:buClr>
              <a:buSzPts val="1200"/>
              <a:buNone/>
              <a:defRPr sz="1200"/>
            </a:lvl5pPr>
            <a:lvl6pPr marL="2743200" lvl="5" indent="-342900" algn="l">
              <a:lnSpc>
                <a:spcPct val="105000"/>
              </a:lnSpc>
              <a:spcBef>
                <a:spcPts val="800"/>
              </a:spcBef>
              <a:spcAft>
                <a:spcPts val="0"/>
              </a:spcAft>
              <a:buClr>
                <a:schemeClr val="dk2"/>
              </a:buClr>
              <a:buSzPts val="1800"/>
              <a:buAutoNum type="arabicPeriod"/>
              <a:defRPr/>
            </a:lvl6pPr>
            <a:lvl7pPr marL="3200400" lvl="6" indent="-342900" algn="l">
              <a:lnSpc>
                <a:spcPct val="105000"/>
              </a:lnSpc>
              <a:spcBef>
                <a:spcPts val="600"/>
              </a:spcBef>
              <a:spcAft>
                <a:spcPts val="0"/>
              </a:spcAft>
              <a:buClr>
                <a:schemeClr val="dk2"/>
              </a:buClr>
              <a:buSzPts val="1800"/>
              <a:buChar char="•"/>
              <a:defRPr/>
            </a:lvl7pPr>
            <a:lvl8pPr marL="3657600" lvl="7" indent="-228600" algn="l">
              <a:lnSpc>
                <a:spcPct val="105000"/>
              </a:lnSpc>
              <a:spcBef>
                <a:spcPts val="800"/>
              </a:spcBef>
              <a:spcAft>
                <a:spcPts val="0"/>
              </a:spcAft>
              <a:buClr>
                <a:schemeClr val="dk2"/>
              </a:buClr>
              <a:buSzPts val="1800"/>
              <a:buNone/>
              <a:defRPr/>
            </a:lvl8pPr>
            <a:lvl9pPr marL="4114800" lvl="8" indent="-228600" algn="l">
              <a:lnSpc>
                <a:spcPct val="105000"/>
              </a:lnSpc>
              <a:spcBef>
                <a:spcPts val="0"/>
              </a:spcBef>
              <a:spcAft>
                <a:spcPts val="0"/>
              </a:spcAft>
              <a:buClr>
                <a:schemeClr val="dk2"/>
              </a:buClr>
              <a:buSzPts val="1800"/>
              <a:buNone/>
              <a:defRPr/>
            </a:lvl9pPr>
          </a:lstStyle>
          <a:p>
            <a:endParaRPr/>
          </a:p>
        </p:txBody>
      </p:sp>
      <p:sp>
        <p:nvSpPr>
          <p:cNvPr id="68" name="Google Shape;68;p10"/>
          <p:cNvSpPr txBox="1">
            <a:spLocks noGrp="1"/>
          </p:cNvSpPr>
          <p:nvPr>
            <p:ph type="ctrTitle"/>
          </p:nvPr>
        </p:nvSpPr>
        <p:spPr>
          <a:xfrm>
            <a:off x="432000" y="1260000"/>
            <a:ext cx="11343989"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3000"/>
              <a:buFont typeface="DM Serif Display"/>
              <a:buNone/>
              <a:defRPr sz="3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11304000" y="6516000"/>
            <a:ext cx="48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sz="1100" b="0" i="0" u="none" strike="noStrike" cap="none">
                <a:solidFill>
                  <a:schemeClr val="dk1"/>
                </a:solidFill>
                <a:latin typeface="Open Sans"/>
                <a:ea typeface="Open Sans"/>
                <a:cs typeface="Open Sans"/>
                <a:sym typeface="Open Sans"/>
              </a:defRPr>
            </a:lvl1pPr>
            <a:lvl2pPr marL="0" lvl="1" indent="0" algn="r">
              <a:spcBef>
                <a:spcPts val="0"/>
              </a:spcBef>
              <a:buNone/>
              <a:defRPr sz="1100" b="0" i="0" u="none" strike="noStrike" cap="none">
                <a:solidFill>
                  <a:schemeClr val="dk1"/>
                </a:solidFill>
                <a:latin typeface="Open Sans"/>
                <a:ea typeface="Open Sans"/>
                <a:cs typeface="Open Sans"/>
                <a:sym typeface="Open Sans"/>
              </a:defRPr>
            </a:lvl2pPr>
            <a:lvl3pPr marL="0" lvl="2" indent="0" algn="r">
              <a:spcBef>
                <a:spcPts val="0"/>
              </a:spcBef>
              <a:buNone/>
              <a:defRPr sz="1100" b="0" i="0" u="none" strike="noStrike" cap="none">
                <a:solidFill>
                  <a:schemeClr val="dk1"/>
                </a:solidFill>
                <a:latin typeface="Open Sans"/>
                <a:ea typeface="Open Sans"/>
                <a:cs typeface="Open Sans"/>
                <a:sym typeface="Open Sans"/>
              </a:defRPr>
            </a:lvl3pPr>
            <a:lvl4pPr marL="0" lvl="3" indent="0" algn="r">
              <a:spcBef>
                <a:spcPts val="0"/>
              </a:spcBef>
              <a:buNone/>
              <a:defRPr sz="1100" b="0" i="0" u="none" strike="noStrike" cap="none">
                <a:solidFill>
                  <a:schemeClr val="dk1"/>
                </a:solidFill>
                <a:latin typeface="Open Sans"/>
                <a:ea typeface="Open Sans"/>
                <a:cs typeface="Open Sans"/>
                <a:sym typeface="Open Sans"/>
              </a:defRPr>
            </a:lvl4pPr>
            <a:lvl5pPr marL="0" lvl="4" indent="0" algn="r">
              <a:spcBef>
                <a:spcPts val="0"/>
              </a:spcBef>
              <a:buNone/>
              <a:defRPr sz="1100" b="0" i="0" u="none" strike="noStrike" cap="none">
                <a:solidFill>
                  <a:schemeClr val="dk1"/>
                </a:solidFill>
                <a:latin typeface="Open Sans"/>
                <a:ea typeface="Open Sans"/>
                <a:cs typeface="Open Sans"/>
                <a:sym typeface="Open Sans"/>
              </a:defRPr>
            </a:lvl5pPr>
            <a:lvl6pPr marL="0" lvl="5" indent="0" algn="r">
              <a:spcBef>
                <a:spcPts val="0"/>
              </a:spcBef>
              <a:buNone/>
              <a:defRPr sz="1100" b="0" i="0" u="none" strike="noStrike" cap="none">
                <a:solidFill>
                  <a:schemeClr val="dk1"/>
                </a:solidFill>
                <a:latin typeface="Open Sans"/>
                <a:ea typeface="Open Sans"/>
                <a:cs typeface="Open Sans"/>
                <a:sym typeface="Open Sans"/>
              </a:defRPr>
            </a:lvl6pPr>
            <a:lvl7pPr marL="0" lvl="6" indent="0" algn="r">
              <a:spcBef>
                <a:spcPts val="0"/>
              </a:spcBef>
              <a:buNone/>
              <a:defRPr sz="1100" b="0" i="0" u="none" strike="noStrike" cap="none">
                <a:solidFill>
                  <a:schemeClr val="dk1"/>
                </a:solidFill>
                <a:latin typeface="Open Sans"/>
                <a:ea typeface="Open Sans"/>
                <a:cs typeface="Open Sans"/>
                <a:sym typeface="Open Sans"/>
              </a:defRPr>
            </a:lvl7pPr>
            <a:lvl8pPr marL="0" lvl="7" indent="0" algn="r">
              <a:spcBef>
                <a:spcPts val="0"/>
              </a:spcBef>
              <a:buNone/>
              <a:defRPr sz="1100" b="0" i="0" u="none" strike="noStrike" cap="none">
                <a:solidFill>
                  <a:schemeClr val="dk1"/>
                </a:solidFill>
                <a:latin typeface="Open Sans"/>
                <a:ea typeface="Open Sans"/>
                <a:cs typeface="Open Sans"/>
                <a:sym typeface="Open Sans"/>
              </a:defRPr>
            </a:lvl8pPr>
            <a:lvl9pPr marL="0" lvl="8" indent="0" algn="r">
              <a:spcBef>
                <a:spcPts val="0"/>
              </a:spcBef>
              <a:buNone/>
              <a:defRPr sz="1100" b="0" i="0" u="none" strike="noStrike" cap="none">
                <a:solidFill>
                  <a:schemeClr val="dk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pic>
        <p:nvPicPr>
          <p:cNvPr id="70" name="Google Shape;70;p10"/>
          <p:cNvPicPr preferRelativeResize="0"/>
          <p:nvPr/>
        </p:nvPicPr>
        <p:blipFill rotWithShape="1">
          <a:blip r:embed="rId2">
            <a:alphaModFix/>
          </a:blip>
          <a:srcRect/>
          <a:stretch/>
        </p:blipFill>
        <p:spPr>
          <a:xfrm>
            <a:off x="404495" y="228165"/>
            <a:ext cx="1932305" cy="44722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09">
          <p15:clr>
            <a:srgbClr val="FBAE40"/>
          </p15:clr>
        </p15:guide>
        <p15:guide id="3" pos="38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1"/>
        <p:cNvGrpSpPr/>
        <p:nvPr/>
      </p:nvGrpSpPr>
      <p:grpSpPr>
        <a:xfrm>
          <a:off x="0" y="0"/>
          <a:ext cx="0" cy="0"/>
          <a:chOff x="0" y="0"/>
          <a:chExt cx="0" cy="0"/>
        </a:xfrm>
      </p:grpSpPr>
      <p:sp>
        <p:nvSpPr>
          <p:cNvPr id="72" name="Google Shape;72;p11"/>
          <p:cNvSpPr txBox="1">
            <a:spLocks noGrp="1"/>
          </p:cNvSpPr>
          <p:nvPr>
            <p:ph type="ftr" idx="11"/>
          </p:nvPr>
        </p:nvSpPr>
        <p:spPr>
          <a:xfrm>
            <a:off x="432000" y="6516000"/>
            <a:ext cx="4704000" cy="216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11304000" y="6516000"/>
            <a:ext cx="48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74" name="Google Shape;74;p11"/>
          <p:cNvSpPr/>
          <p:nvPr/>
        </p:nvSpPr>
        <p:spPr>
          <a:xfrm>
            <a:off x="6260595" y="531341"/>
            <a:ext cx="5931405" cy="584295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accent2"/>
              </a:solidFill>
              <a:highlight>
                <a:srgbClr val="F2692B"/>
              </a:highlight>
              <a:latin typeface="Open Sans"/>
              <a:ea typeface="Open Sans"/>
              <a:cs typeface="Open Sans"/>
              <a:sym typeface="Open Sans"/>
            </a:endParaRPr>
          </a:p>
        </p:txBody>
      </p:sp>
      <p:sp>
        <p:nvSpPr>
          <p:cNvPr id="75" name="Google Shape;75;p11"/>
          <p:cNvSpPr/>
          <p:nvPr/>
        </p:nvSpPr>
        <p:spPr>
          <a:xfrm>
            <a:off x="0" y="0"/>
            <a:ext cx="12192000" cy="90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Open Sans"/>
              <a:ea typeface="Open Sans"/>
              <a:cs typeface="Open Sans"/>
              <a:sym typeface="Open Sans"/>
            </a:endParaRPr>
          </a:p>
        </p:txBody>
      </p:sp>
      <p:sp>
        <p:nvSpPr>
          <p:cNvPr id="76" name="Google Shape;76;p11"/>
          <p:cNvSpPr txBox="1">
            <a:spLocks noGrp="1"/>
          </p:cNvSpPr>
          <p:nvPr>
            <p:ph type="body" idx="1"/>
          </p:nvPr>
        </p:nvSpPr>
        <p:spPr>
          <a:xfrm>
            <a:off x="6642101" y="1651597"/>
            <a:ext cx="4953089" cy="3723776"/>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2"/>
              </a:buClr>
              <a:buSzPts val="3000"/>
              <a:buNone/>
              <a:defRPr sz="3000">
                <a:solidFill>
                  <a:schemeClr val="dk2"/>
                </a:solidFill>
                <a:latin typeface="DM Serif Display"/>
                <a:ea typeface="DM Serif Display"/>
                <a:cs typeface="DM Serif Display"/>
                <a:sym typeface="DM Serif Display"/>
              </a:defRPr>
            </a:lvl1pPr>
            <a:lvl2pPr marL="914400" lvl="1" indent="-228600" algn="ctr">
              <a:lnSpc>
                <a:spcPct val="105000"/>
              </a:lnSpc>
              <a:spcBef>
                <a:spcPts val="0"/>
              </a:spcBef>
              <a:spcAft>
                <a:spcPts val="0"/>
              </a:spcAft>
              <a:buClr>
                <a:schemeClr val="dk2"/>
              </a:buClr>
              <a:buSzPts val="1200"/>
              <a:buNone/>
              <a:defRPr>
                <a:solidFill>
                  <a:schemeClr val="dk2"/>
                </a:solidFill>
              </a:defRPr>
            </a:lvl2pPr>
            <a:lvl3pPr marL="1371600" lvl="2" indent="-304800" algn="ctr">
              <a:lnSpc>
                <a:spcPct val="105000"/>
              </a:lnSpc>
              <a:spcBef>
                <a:spcPts val="0"/>
              </a:spcBef>
              <a:spcAft>
                <a:spcPts val="0"/>
              </a:spcAft>
              <a:buClr>
                <a:schemeClr val="dk2"/>
              </a:buClr>
              <a:buSzPts val="1200"/>
              <a:buChar char="–"/>
              <a:defRPr>
                <a:solidFill>
                  <a:schemeClr val="dk2"/>
                </a:solidFill>
              </a:defRPr>
            </a:lvl3pPr>
            <a:lvl4pPr marL="1828800" lvl="3" indent="-304800" algn="ctr">
              <a:lnSpc>
                <a:spcPct val="105000"/>
              </a:lnSpc>
              <a:spcBef>
                <a:spcPts val="0"/>
              </a:spcBef>
              <a:spcAft>
                <a:spcPts val="0"/>
              </a:spcAft>
              <a:buClr>
                <a:schemeClr val="dk2"/>
              </a:buClr>
              <a:buSzPts val="1200"/>
              <a:buChar char="•"/>
              <a:defRPr>
                <a:solidFill>
                  <a:schemeClr val="dk2"/>
                </a:solidFill>
              </a:defRPr>
            </a:lvl4pPr>
            <a:lvl5pPr marL="2286000" lvl="4" indent="-228600" algn="ctr">
              <a:lnSpc>
                <a:spcPct val="105000"/>
              </a:lnSpc>
              <a:spcBef>
                <a:spcPts val="800"/>
              </a:spcBef>
              <a:spcAft>
                <a:spcPts val="0"/>
              </a:spcAft>
              <a:buClr>
                <a:schemeClr val="dk2"/>
              </a:buClr>
              <a:buSzPts val="1600"/>
              <a:buNone/>
              <a:defRPr>
                <a:solidFill>
                  <a:schemeClr val="dk2"/>
                </a:solidFill>
              </a:defRPr>
            </a:lvl5pPr>
            <a:lvl6pPr marL="2743200" lvl="5" indent="-342900" algn="l">
              <a:lnSpc>
                <a:spcPct val="105000"/>
              </a:lnSpc>
              <a:spcBef>
                <a:spcPts val="800"/>
              </a:spcBef>
              <a:spcAft>
                <a:spcPts val="0"/>
              </a:spcAft>
              <a:buClr>
                <a:schemeClr val="dk2"/>
              </a:buClr>
              <a:buSzPts val="1800"/>
              <a:buAutoNum type="arabicPeriod"/>
              <a:defRPr/>
            </a:lvl6pPr>
            <a:lvl7pPr marL="3200400" lvl="6" indent="-342900" algn="l">
              <a:lnSpc>
                <a:spcPct val="105000"/>
              </a:lnSpc>
              <a:spcBef>
                <a:spcPts val="600"/>
              </a:spcBef>
              <a:spcAft>
                <a:spcPts val="0"/>
              </a:spcAft>
              <a:buClr>
                <a:schemeClr val="dk2"/>
              </a:buClr>
              <a:buSzPts val="1800"/>
              <a:buChar char="•"/>
              <a:defRPr/>
            </a:lvl7pPr>
            <a:lvl8pPr marL="3657600" lvl="7" indent="-228600" algn="l">
              <a:lnSpc>
                <a:spcPct val="105000"/>
              </a:lnSpc>
              <a:spcBef>
                <a:spcPts val="800"/>
              </a:spcBef>
              <a:spcAft>
                <a:spcPts val="0"/>
              </a:spcAft>
              <a:buClr>
                <a:schemeClr val="dk2"/>
              </a:buClr>
              <a:buSzPts val="1800"/>
              <a:buNone/>
              <a:defRPr/>
            </a:lvl8pPr>
            <a:lvl9pPr marL="4114800" lvl="8" indent="-228600" algn="l">
              <a:lnSpc>
                <a:spcPct val="105000"/>
              </a:lnSpc>
              <a:spcBef>
                <a:spcPts val="0"/>
              </a:spcBef>
              <a:spcAft>
                <a:spcPts val="0"/>
              </a:spcAft>
              <a:buClr>
                <a:schemeClr val="dk2"/>
              </a:buClr>
              <a:buSzPts val="1800"/>
              <a:buNone/>
              <a:defRPr/>
            </a:lvl9pPr>
          </a:lstStyle>
          <a:p>
            <a:endParaRPr/>
          </a:p>
        </p:txBody>
      </p:sp>
      <p:pic>
        <p:nvPicPr>
          <p:cNvPr id="77" name="Google Shape;77;p11"/>
          <p:cNvPicPr preferRelativeResize="0"/>
          <p:nvPr/>
        </p:nvPicPr>
        <p:blipFill rotWithShape="1">
          <a:blip r:embed="rId2">
            <a:alphaModFix/>
          </a:blip>
          <a:srcRect/>
          <a:stretch/>
        </p:blipFill>
        <p:spPr>
          <a:xfrm>
            <a:off x="404495" y="228165"/>
            <a:ext cx="1932305" cy="447229"/>
          </a:xfrm>
          <a:prstGeom prst="rect">
            <a:avLst/>
          </a:prstGeom>
          <a:noFill/>
          <a:ln>
            <a:noFill/>
          </a:ln>
        </p:spPr>
      </p:pic>
      <p:cxnSp>
        <p:nvCxnSpPr>
          <p:cNvPr id="78" name="Google Shape;78;p11"/>
          <p:cNvCxnSpPr/>
          <p:nvPr/>
        </p:nvCxnSpPr>
        <p:spPr>
          <a:xfrm>
            <a:off x="0" y="6372000"/>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79" name="Google Shape;79;p11"/>
          <p:cNvSpPr txBox="1">
            <a:spLocks noGrp="1"/>
          </p:cNvSpPr>
          <p:nvPr>
            <p:ph type="body" idx="2"/>
          </p:nvPr>
        </p:nvSpPr>
        <p:spPr>
          <a:xfrm>
            <a:off x="394092" y="1376853"/>
            <a:ext cx="5499100" cy="4581525"/>
          </a:xfrm>
          <a:prstGeom prst="rect">
            <a:avLst/>
          </a:prstGeom>
          <a:noFill/>
          <a:ln>
            <a:noFill/>
          </a:ln>
        </p:spPr>
        <p:txBody>
          <a:bodyPr spcFirstLastPara="1" wrap="square" lIns="0" tIns="0" rIns="0" bIns="0" anchor="t" anchorCtr="0">
            <a:noAutofit/>
          </a:bodyPr>
          <a:lstStyle>
            <a:lvl1pPr marL="457200" lvl="0" indent="-228600" algn="l">
              <a:lnSpc>
                <a:spcPct val="105000"/>
              </a:lnSpc>
              <a:spcBef>
                <a:spcPts val="0"/>
              </a:spcBef>
              <a:spcAft>
                <a:spcPts val="0"/>
              </a:spcAft>
              <a:buClr>
                <a:schemeClr val="dk2"/>
              </a:buClr>
              <a:buSzPts val="1800"/>
              <a:buNone/>
              <a:defRPr/>
            </a:lvl1pPr>
            <a:lvl2pPr marL="914400" lvl="1" indent="-228600" algn="l">
              <a:lnSpc>
                <a:spcPct val="105000"/>
              </a:lnSpc>
              <a:spcBef>
                <a:spcPts val="0"/>
              </a:spcBef>
              <a:spcAft>
                <a:spcPts val="0"/>
              </a:spcAft>
              <a:buClr>
                <a:schemeClr val="dk2"/>
              </a:buClr>
              <a:buSzPts val="1800"/>
              <a:buNone/>
              <a:defRPr/>
            </a:lvl2pPr>
            <a:lvl3pPr marL="1371600" lvl="2" indent="-342900" algn="l">
              <a:lnSpc>
                <a:spcPct val="105000"/>
              </a:lnSpc>
              <a:spcBef>
                <a:spcPts val="0"/>
              </a:spcBef>
              <a:spcAft>
                <a:spcPts val="0"/>
              </a:spcAft>
              <a:buClr>
                <a:schemeClr val="dk2"/>
              </a:buClr>
              <a:buSzPts val="1800"/>
              <a:buChar char="–"/>
              <a:defRPr/>
            </a:lvl3pPr>
            <a:lvl4pPr marL="1828800" lvl="3" indent="-342900" algn="l">
              <a:lnSpc>
                <a:spcPct val="105000"/>
              </a:lnSpc>
              <a:spcBef>
                <a:spcPts val="0"/>
              </a:spcBef>
              <a:spcAft>
                <a:spcPts val="0"/>
              </a:spcAft>
              <a:buClr>
                <a:schemeClr val="dk2"/>
              </a:buClr>
              <a:buSzPts val="1800"/>
              <a:buChar char="•"/>
              <a:defRPr/>
            </a:lvl4pPr>
            <a:lvl5pPr marL="2286000" lvl="4" indent="-228600" algn="l">
              <a:lnSpc>
                <a:spcPct val="105000"/>
              </a:lnSpc>
              <a:spcBef>
                <a:spcPts val="800"/>
              </a:spcBef>
              <a:spcAft>
                <a:spcPts val="0"/>
              </a:spcAft>
              <a:buClr>
                <a:schemeClr val="dk2"/>
              </a:buClr>
              <a:buSzPts val="1800"/>
              <a:buNone/>
              <a:defRPr/>
            </a:lvl5pPr>
            <a:lvl6pPr marL="2743200" lvl="5" indent="-342900" algn="l">
              <a:lnSpc>
                <a:spcPct val="105000"/>
              </a:lnSpc>
              <a:spcBef>
                <a:spcPts val="800"/>
              </a:spcBef>
              <a:spcAft>
                <a:spcPts val="0"/>
              </a:spcAft>
              <a:buClr>
                <a:schemeClr val="dk2"/>
              </a:buClr>
              <a:buSzPts val="1800"/>
              <a:buAutoNum type="arabicPeriod"/>
              <a:defRPr/>
            </a:lvl6pPr>
            <a:lvl7pPr marL="3200400" lvl="6" indent="-342900" algn="l">
              <a:lnSpc>
                <a:spcPct val="105000"/>
              </a:lnSpc>
              <a:spcBef>
                <a:spcPts val="600"/>
              </a:spcBef>
              <a:spcAft>
                <a:spcPts val="0"/>
              </a:spcAft>
              <a:buClr>
                <a:schemeClr val="dk2"/>
              </a:buClr>
              <a:buSzPts val="1800"/>
              <a:buChar char="•"/>
              <a:defRPr/>
            </a:lvl7pPr>
            <a:lvl8pPr marL="3657600" lvl="7" indent="-228600" algn="l">
              <a:lnSpc>
                <a:spcPct val="105000"/>
              </a:lnSpc>
              <a:spcBef>
                <a:spcPts val="800"/>
              </a:spcBef>
              <a:spcAft>
                <a:spcPts val="0"/>
              </a:spcAft>
              <a:buClr>
                <a:schemeClr val="dk2"/>
              </a:buClr>
              <a:buSzPts val="1800"/>
              <a:buNone/>
              <a:defRPr/>
            </a:lvl8pPr>
            <a:lvl9pPr marL="4114800" lvl="8" indent="-228600" algn="l">
              <a:lnSpc>
                <a:spcPct val="105000"/>
              </a:lnSpc>
              <a:spcBef>
                <a:spcPts val="0"/>
              </a:spcBef>
              <a:spcAft>
                <a:spcPts val="0"/>
              </a:spcAft>
              <a:buClr>
                <a:schemeClr val="dk2"/>
              </a:buClr>
              <a:buSzPts val="1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and Statement 2">
  <p:cSld name="Picture and Statement 2">
    <p:spTree>
      <p:nvGrpSpPr>
        <p:cNvPr id="1" name="Shape 89"/>
        <p:cNvGrpSpPr/>
        <p:nvPr/>
      </p:nvGrpSpPr>
      <p:grpSpPr>
        <a:xfrm>
          <a:off x="0" y="0"/>
          <a:ext cx="0" cy="0"/>
          <a:chOff x="0" y="0"/>
          <a:chExt cx="0" cy="0"/>
        </a:xfrm>
      </p:grpSpPr>
      <p:sp>
        <p:nvSpPr>
          <p:cNvPr id="90" name="Google Shape;90;p13"/>
          <p:cNvSpPr/>
          <p:nvPr/>
        </p:nvSpPr>
        <p:spPr>
          <a:xfrm>
            <a:off x="6260595" y="531341"/>
            <a:ext cx="5931405" cy="584295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accent2"/>
              </a:solidFill>
              <a:latin typeface="Open Sans"/>
              <a:ea typeface="Open Sans"/>
              <a:cs typeface="Open Sans"/>
              <a:sym typeface="Open Sans"/>
            </a:endParaRPr>
          </a:p>
        </p:txBody>
      </p:sp>
      <p:sp>
        <p:nvSpPr>
          <p:cNvPr id="91" name="Google Shape;91;p13"/>
          <p:cNvSpPr/>
          <p:nvPr/>
        </p:nvSpPr>
        <p:spPr>
          <a:xfrm>
            <a:off x="0" y="0"/>
            <a:ext cx="12192000" cy="900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Open Sans"/>
              <a:ea typeface="Open Sans"/>
              <a:cs typeface="Open Sans"/>
              <a:sym typeface="Open Sans"/>
            </a:endParaRPr>
          </a:p>
        </p:txBody>
      </p:sp>
      <p:cxnSp>
        <p:nvCxnSpPr>
          <p:cNvPr id="92" name="Google Shape;92;p13"/>
          <p:cNvCxnSpPr/>
          <p:nvPr/>
        </p:nvCxnSpPr>
        <p:spPr>
          <a:xfrm>
            <a:off x="0" y="6372000"/>
            <a:ext cx="12192000" cy="0"/>
          </a:xfrm>
          <a:prstGeom prst="straightConnector1">
            <a:avLst/>
          </a:prstGeom>
          <a:noFill/>
          <a:ln w="9525" cap="flat" cmpd="sng">
            <a:solidFill>
              <a:schemeClr val="dk2"/>
            </a:solidFill>
            <a:prstDash val="solid"/>
            <a:miter lim="800000"/>
            <a:headEnd type="none" w="sm" len="sm"/>
            <a:tailEnd type="none" w="sm" len="sm"/>
          </a:ln>
        </p:spPr>
      </p:cxnSp>
      <p:sp>
        <p:nvSpPr>
          <p:cNvPr id="93" name="Google Shape;93;p13"/>
          <p:cNvSpPr>
            <a:spLocks noGrp="1"/>
          </p:cNvSpPr>
          <p:nvPr>
            <p:ph type="pic" idx="2"/>
          </p:nvPr>
        </p:nvSpPr>
        <p:spPr>
          <a:xfrm>
            <a:off x="432000" y="1296000"/>
            <a:ext cx="5508000" cy="4752000"/>
          </a:xfrm>
          <a:prstGeom prst="rect">
            <a:avLst/>
          </a:prstGeom>
          <a:noFill/>
          <a:ln>
            <a:noFill/>
          </a:ln>
        </p:spPr>
      </p:sp>
      <p:sp>
        <p:nvSpPr>
          <p:cNvPr id="94" name="Google Shape;94;p13"/>
          <p:cNvSpPr txBox="1">
            <a:spLocks noGrp="1"/>
          </p:cNvSpPr>
          <p:nvPr>
            <p:ph type="body" idx="1"/>
          </p:nvPr>
        </p:nvSpPr>
        <p:spPr>
          <a:xfrm>
            <a:off x="6642101" y="1661024"/>
            <a:ext cx="4953089" cy="3723776"/>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dk2"/>
              </a:buClr>
              <a:buSzPts val="3000"/>
              <a:buNone/>
              <a:defRPr sz="3000">
                <a:solidFill>
                  <a:schemeClr val="dk2"/>
                </a:solidFill>
                <a:latin typeface="DM Serif Display"/>
                <a:ea typeface="DM Serif Display"/>
                <a:cs typeface="DM Serif Display"/>
                <a:sym typeface="DM Serif Display"/>
              </a:defRPr>
            </a:lvl1pPr>
            <a:lvl2pPr marL="914400" lvl="1" indent="-228600" algn="ctr">
              <a:lnSpc>
                <a:spcPct val="105000"/>
              </a:lnSpc>
              <a:spcBef>
                <a:spcPts val="0"/>
              </a:spcBef>
              <a:spcAft>
                <a:spcPts val="0"/>
              </a:spcAft>
              <a:buClr>
                <a:schemeClr val="dk2"/>
              </a:buClr>
              <a:buSzPts val="1200"/>
              <a:buNone/>
              <a:defRPr>
                <a:solidFill>
                  <a:schemeClr val="dk2"/>
                </a:solidFill>
              </a:defRPr>
            </a:lvl2pPr>
            <a:lvl3pPr marL="1371600" lvl="2" indent="-304800" algn="ctr">
              <a:lnSpc>
                <a:spcPct val="105000"/>
              </a:lnSpc>
              <a:spcBef>
                <a:spcPts val="0"/>
              </a:spcBef>
              <a:spcAft>
                <a:spcPts val="0"/>
              </a:spcAft>
              <a:buClr>
                <a:schemeClr val="dk2"/>
              </a:buClr>
              <a:buSzPts val="1200"/>
              <a:buChar char="–"/>
              <a:defRPr>
                <a:solidFill>
                  <a:schemeClr val="dk2"/>
                </a:solidFill>
              </a:defRPr>
            </a:lvl3pPr>
            <a:lvl4pPr marL="1828800" lvl="3" indent="-304800" algn="ctr">
              <a:lnSpc>
                <a:spcPct val="105000"/>
              </a:lnSpc>
              <a:spcBef>
                <a:spcPts val="0"/>
              </a:spcBef>
              <a:spcAft>
                <a:spcPts val="0"/>
              </a:spcAft>
              <a:buClr>
                <a:schemeClr val="dk2"/>
              </a:buClr>
              <a:buSzPts val="1200"/>
              <a:buChar char="•"/>
              <a:defRPr>
                <a:solidFill>
                  <a:schemeClr val="dk2"/>
                </a:solidFill>
              </a:defRPr>
            </a:lvl4pPr>
            <a:lvl5pPr marL="2286000" lvl="4" indent="-228600" algn="ctr">
              <a:lnSpc>
                <a:spcPct val="105000"/>
              </a:lnSpc>
              <a:spcBef>
                <a:spcPts val="800"/>
              </a:spcBef>
              <a:spcAft>
                <a:spcPts val="0"/>
              </a:spcAft>
              <a:buClr>
                <a:schemeClr val="dk2"/>
              </a:buClr>
              <a:buSzPts val="1600"/>
              <a:buNone/>
              <a:defRPr>
                <a:solidFill>
                  <a:schemeClr val="dk2"/>
                </a:solidFill>
              </a:defRPr>
            </a:lvl5pPr>
            <a:lvl6pPr marL="2743200" lvl="5" indent="-342900" algn="l">
              <a:lnSpc>
                <a:spcPct val="105000"/>
              </a:lnSpc>
              <a:spcBef>
                <a:spcPts val="800"/>
              </a:spcBef>
              <a:spcAft>
                <a:spcPts val="0"/>
              </a:spcAft>
              <a:buClr>
                <a:schemeClr val="dk2"/>
              </a:buClr>
              <a:buSzPts val="1800"/>
              <a:buAutoNum type="arabicPeriod"/>
              <a:defRPr/>
            </a:lvl6pPr>
            <a:lvl7pPr marL="3200400" lvl="6" indent="-342900" algn="l">
              <a:lnSpc>
                <a:spcPct val="105000"/>
              </a:lnSpc>
              <a:spcBef>
                <a:spcPts val="600"/>
              </a:spcBef>
              <a:spcAft>
                <a:spcPts val="0"/>
              </a:spcAft>
              <a:buClr>
                <a:schemeClr val="dk2"/>
              </a:buClr>
              <a:buSzPts val="1800"/>
              <a:buChar char="•"/>
              <a:defRPr/>
            </a:lvl7pPr>
            <a:lvl8pPr marL="3657600" lvl="7" indent="-228600" algn="l">
              <a:lnSpc>
                <a:spcPct val="105000"/>
              </a:lnSpc>
              <a:spcBef>
                <a:spcPts val="800"/>
              </a:spcBef>
              <a:spcAft>
                <a:spcPts val="0"/>
              </a:spcAft>
              <a:buClr>
                <a:schemeClr val="dk2"/>
              </a:buClr>
              <a:buSzPts val="1800"/>
              <a:buNone/>
              <a:defRPr/>
            </a:lvl8pPr>
            <a:lvl9pPr marL="4114800" lvl="8" indent="-228600" algn="l">
              <a:lnSpc>
                <a:spcPct val="105000"/>
              </a:lnSpc>
              <a:spcBef>
                <a:spcPts val="0"/>
              </a:spcBef>
              <a:spcAft>
                <a:spcPts val="0"/>
              </a:spcAft>
              <a:buClr>
                <a:schemeClr val="dk2"/>
              </a:buClr>
              <a:buSzPts val="1800"/>
              <a:buNone/>
              <a:defRPr/>
            </a:lvl9pPr>
          </a:lstStyle>
          <a:p>
            <a:endParaRPr/>
          </a:p>
        </p:txBody>
      </p:sp>
      <p:sp>
        <p:nvSpPr>
          <p:cNvPr id="95" name="Google Shape;95;p13"/>
          <p:cNvSpPr txBox="1">
            <a:spLocks noGrp="1"/>
          </p:cNvSpPr>
          <p:nvPr>
            <p:ph type="sldNum" idx="12"/>
          </p:nvPr>
        </p:nvSpPr>
        <p:spPr>
          <a:xfrm>
            <a:off x="11304000" y="6516000"/>
            <a:ext cx="480000" cy="180000"/>
          </a:xfrm>
          <a:prstGeom prst="rect">
            <a:avLst/>
          </a:prstGeom>
          <a:noFill/>
          <a:ln>
            <a:noFill/>
          </a:ln>
        </p:spPr>
        <p:txBody>
          <a:bodyPr spcFirstLastPara="1" wrap="square" lIns="0" tIns="0" rIns="0" bIns="0" anchor="t" anchorCtr="0">
            <a:noAutofit/>
          </a:bodyPr>
          <a:lstStyle>
            <a:lvl1pPr marL="0" lvl="0" indent="0" algn="r">
              <a:spcBef>
                <a:spcPts val="0"/>
              </a:spcBef>
              <a:buNone/>
              <a:defRPr sz="1100" b="0" i="0" u="none" strike="noStrike" cap="none">
                <a:solidFill>
                  <a:schemeClr val="dk1"/>
                </a:solidFill>
                <a:latin typeface="Open Sans"/>
                <a:ea typeface="Open Sans"/>
                <a:cs typeface="Open Sans"/>
                <a:sym typeface="Open Sans"/>
              </a:defRPr>
            </a:lvl1pPr>
            <a:lvl2pPr marL="0" lvl="1" indent="0" algn="r">
              <a:spcBef>
                <a:spcPts val="0"/>
              </a:spcBef>
              <a:buNone/>
              <a:defRPr sz="1100" b="0" i="0" u="none" strike="noStrike" cap="none">
                <a:solidFill>
                  <a:schemeClr val="dk1"/>
                </a:solidFill>
                <a:latin typeface="Open Sans"/>
                <a:ea typeface="Open Sans"/>
                <a:cs typeface="Open Sans"/>
                <a:sym typeface="Open Sans"/>
              </a:defRPr>
            </a:lvl2pPr>
            <a:lvl3pPr marL="0" lvl="2" indent="0" algn="r">
              <a:spcBef>
                <a:spcPts val="0"/>
              </a:spcBef>
              <a:buNone/>
              <a:defRPr sz="1100" b="0" i="0" u="none" strike="noStrike" cap="none">
                <a:solidFill>
                  <a:schemeClr val="dk1"/>
                </a:solidFill>
                <a:latin typeface="Open Sans"/>
                <a:ea typeface="Open Sans"/>
                <a:cs typeface="Open Sans"/>
                <a:sym typeface="Open Sans"/>
              </a:defRPr>
            </a:lvl3pPr>
            <a:lvl4pPr marL="0" lvl="3" indent="0" algn="r">
              <a:spcBef>
                <a:spcPts val="0"/>
              </a:spcBef>
              <a:buNone/>
              <a:defRPr sz="1100" b="0" i="0" u="none" strike="noStrike" cap="none">
                <a:solidFill>
                  <a:schemeClr val="dk1"/>
                </a:solidFill>
                <a:latin typeface="Open Sans"/>
                <a:ea typeface="Open Sans"/>
                <a:cs typeface="Open Sans"/>
                <a:sym typeface="Open Sans"/>
              </a:defRPr>
            </a:lvl4pPr>
            <a:lvl5pPr marL="0" lvl="4" indent="0" algn="r">
              <a:spcBef>
                <a:spcPts val="0"/>
              </a:spcBef>
              <a:buNone/>
              <a:defRPr sz="1100" b="0" i="0" u="none" strike="noStrike" cap="none">
                <a:solidFill>
                  <a:schemeClr val="dk1"/>
                </a:solidFill>
                <a:latin typeface="Open Sans"/>
                <a:ea typeface="Open Sans"/>
                <a:cs typeface="Open Sans"/>
                <a:sym typeface="Open Sans"/>
              </a:defRPr>
            </a:lvl5pPr>
            <a:lvl6pPr marL="0" lvl="5" indent="0" algn="r">
              <a:spcBef>
                <a:spcPts val="0"/>
              </a:spcBef>
              <a:buNone/>
              <a:defRPr sz="1100" b="0" i="0" u="none" strike="noStrike" cap="none">
                <a:solidFill>
                  <a:schemeClr val="dk1"/>
                </a:solidFill>
                <a:latin typeface="Open Sans"/>
                <a:ea typeface="Open Sans"/>
                <a:cs typeface="Open Sans"/>
                <a:sym typeface="Open Sans"/>
              </a:defRPr>
            </a:lvl6pPr>
            <a:lvl7pPr marL="0" lvl="6" indent="0" algn="r">
              <a:spcBef>
                <a:spcPts val="0"/>
              </a:spcBef>
              <a:buNone/>
              <a:defRPr sz="1100" b="0" i="0" u="none" strike="noStrike" cap="none">
                <a:solidFill>
                  <a:schemeClr val="dk1"/>
                </a:solidFill>
                <a:latin typeface="Open Sans"/>
                <a:ea typeface="Open Sans"/>
                <a:cs typeface="Open Sans"/>
                <a:sym typeface="Open Sans"/>
              </a:defRPr>
            </a:lvl7pPr>
            <a:lvl8pPr marL="0" lvl="7" indent="0" algn="r">
              <a:spcBef>
                <a:spcPts val="0"/>
              </a:spcBef>
              <a:buNone/>
              <a:defRPr sz="1100" b="0" i="0" u="none" strike="noStrike" cap="none">
                <a:solidFill>
                  <a:schemeClr val="dk1"/>
                </a:solidFill>
                <a:latin typeface="Open Sans"/>
                <a:ea typeface="Open Sans"/>
                <a:cs typeface="Open Sans"/>
                <a:sym typeface="Open Sans"/>
              </a:defRPr>
            </a:lvl8pPr>
            <a:lvl9pPr marL="0" lvl="8" indent="0" algn="r">
              <a:spcBef>
                <a:spcPts val="0"/>
              </a:spcBef>
              <a:buNone/>
              <a:defRPr sz="1100" b="0" i="0" u="none" strike="noStrike" cap="none">
                <a:solidFill>
                  <a:schemeClr val="dk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pic>
        <p:nvPicPr>
          <p:cNvPr id="96" name="Google Shape;96;p13"/>
          <p:cNvPicPr preferRelativeResize="0"/>
          <p:nvPr/>
        </p:nvPicPr>
        <p:blipFill rotWithShape="1">
          <a:blip r:embed="rId2">
            <a:alphaModFix/>
          </a:blip>
          <a:srcRect/>
          <a:stretch/>
        </p:blipFill>
        <p:spPr>
          <a:xfrm>
            <a:off x="404495" y="228165"/>
            <a:ext cx="1932305" cy="447229"/>
          </a:xfrm>
          <a:prstGeom prst="rect">
            <a:avLst/>
          </a:prstGeom>
          <a:noFill/>
          <a:ln>
            <a:noFill/>
          </a:ln>
        </p:spPr>
      </p:pic>
      <p:sp>
        <p:nvSpPr>
          <p:cNvPr id="97" name="Google Shape;97;p13"/>
          <p:cNvSpPr txBox="1">
            <a:spLocks noGrp="1"/>
          </p:cNvSpPr>
          <p:nvPr>
            <p:ph type="ftr" idx="11"/>
          </p:nvPr>
        </p:nvSpPr>
        <p:spPr>
          <a:xfrm>
            <a:off x="432000" y="6516000"/>
            <a:ext cx="4704000" cy="216000"/>
          </a:xfrm>
          <a:prstGeom prst="rect">
            <a:avLst/>
          </a:prstGeom>
          <a:noFill/>
          <a:ln>
            <a:noFill/>
          </a:ln>
        </p:spPr>
        <p:txBody>
          <a:bodyPr spcFirstLastPara="1" wrap="square" lIns="0" tIns="0" rIns="0" bIns="0" anchor="t" anchorCtr="0">
            <a:noAutofit/>
          </a:bodyPr>
          <a:lstStyle>
            <a:lvl1pPr lvl="0" algn="l">
              <a:spcBef>
                <a:spcPts val="0"/>
              </a:spcBef>
              <a:spcAft>
                <a:spcPts val="0"/>
              </a:spcAft>
              <a:buSzPts val="1400"/>
              <a:buNone/>
              <a:defRPr sz="1100" b="0" i="0" cap="none">
                <a:solidFill>
                  <a:schemeClr val="dk2"/>
                </a:solidFill>
                <a:latin typeface="Open Sans"/>
                <a:ea typeface="Open Sans"/>
                <a:cs typeface="Open Sans"/>
                <a:sym typeface="Open San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32000" y="432000"/>
            <a:ext cx="11232000" cy="720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3000"/>
              <a:buFont typeface="DM Serif Display"/>
              <a:buNone/>
              <a:defRPr sz="3000" b="0" i="0" u="none" strike="noStrike" cap="none">
                <a:solidFill>
                  <a:schemeClr val="dk2"/>
                </a:solidFill>
                <a:latin typeface="DM Serif Display"/>
                <a:ea typeface="DM Serif Display"/>
                <a:cs typeface="DM Serif Display"/>
                <a:sym typeface="DM Serif Dis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32000" y="1825625"/>
            <a:ext cx="11394000" cy="4351338"/>
          </a:xfrm>
          <a:prstGeom prst="rect">
            <a:avLst/>
          </a:prstGeom>
          <a:noFill/>
          <a:ln>
            <a:noFill/>
          </a:ln>
        </p:spPr>
        <p:txBody>
          <a:bodyPr spcFirstLastPara="1" wrap="square" lIns="0" tIns="0" rIns="0" bIns="0" anchor="t" anchorCtr="0">
            <a:noAutofit/>
          </a:bodyPr>
          <a:lstStyle>
            <a:lvl1pPr marL="457200" marR="0" lvl="0" indent="-228600" algn="l" rtl="0">
              <a:lnSpc>
                <a:spcPct val="105000"/>
              </a:lnSpc>
              <a:spcBef>
                <a:spcPts val="0"/>
              </a:spcBef>
              <a:spcAft>
                <a:spcPts val="0"/>
              </a:spcAft>
              <a:buClr>
                <a:schemeClr val="dk2"/>
              </a:buClr>
              <a:buSzPts val="1600"/>
              <a:buFont typeface="Arial"/>
              <a:buNone/>
              <a:defRPr sz="1600" b="0" i="0" u="none" strike="noStrike" cap="none">
                <a:solidFill>
                  <a:schemeClr val="dk2"/>
                </a:solidFill>
                <a:latin typeface="Open Sans"/>
                <a:ea typeface="Open Sans"/>
                <a:cs typeface="Open Sans"/>
                <a:sym typeface="Open Sans"/>
              </a:defRPr>
            </a:lvl1pPr>
            <a:lvl2pPr marL="914400" marR="0" lvl="1" indent="-228600" algn="l" rtl="0">
              <a:lnSpc>
                <a:spcPct val="105000"/>
              </a:lnSpc>
              <a:spcBef>
                <a:spcPts val="0"/>
              </a:spcBef>
              <a:spcAft>
                <a:spcPts val="0"/>
              </a:spcAft>
              <a:buClr>
                <a:schemeClr val="dk2"/>
              </a:buClr>
              <a:buSzPts val="1200"/>
              <a:buFont typeface="Arial"/>
              <a:buNone/>
              <a:defRPr sz="1200" b="0" i="0" u="none" strike="noStrike" cap="none">
                <a:solidFill>
                  <a:schemeClr val="dk2"/>
                </a:solidFill>
                <a:latin typeface="Open Sans"/>
                <a:ea typeface="Open Sans"/>
                <a:cs typeface="Open Sans"/>
                <a:sym typeface="Open Sans"/>
              </a:defRPr>
            </a:lvl2pPr>
            <a:lvl3pPr marL="1371600" marR="0" lvl="2" indent="-304800" algn="l" rtl="0">
              <a:lnSpc>
                <a:spcPct val="105000"/>
              </a:lnSpc>
              <a:spcBef>
                <a:spcPts val="0"/>
              </a:spcBef>
              <a:spcAft>
                <a:spcPts val="0"/>
              </a:spcAft>
              <a:buClr>
                <a:schemeClr val="dk2"/>
              </a:buClr>
              <a:buSzPts val="1200"/>
              <a:buFont typeface="NTR"/>
              <a:buChar char="–"/>
              <a:defRPr sz="1200" b="0" i="0" u="none" strike="noStrike" cap="none">
                <a:solidFill>
                  <a:schemeClr val="dk2"/>
                </a:solidFill>
                <a:latin typeface="Open Sans"/>
                <a:ea typeface="Open Sans"/>
                <a:cs typeface="Open Sans"/>
                <a:sym typeface="Open Sans"/>
              </a:defRPr>
            </a:lvl3pPr>
            <a:lvl4pPr marL="1828800" marR="0" lvl="3" indent="-304800" algn="l" rtl="0">
              <a:lnSpc>
                <a:spcPct val="105000"/>
              </a:lnSpc>
              <a:spcBef>
                <a:spcPts val="0"/>
              </a:spcBef>
              <a:spcAft>
                <a:spcPts val="0"/>
              </a:spcAft>
              <a:buClr>
                <a:schemeClr val="dk2"/>
              </a:buClr>
              <a:buSzPts val="1200"/>
              <a:buFont typeface="Arial"/>
              <a:buChar char="•"/>
              <a:defRPr sz="1200" b="0" i="0" u="none" strike="noStrike" cap="none">
                <a:solidFill>
                  <a:schemeClr val="dk2"/>
                </a:solidFill>
                <a:latin typeface="Open Sans"/>
                <a:ea typeface="Open Sans"/>
                <a:cs typeface="Open Sans"/>
                <a:sym typeface="Open Sans"/>
              </a:defRPr>
            </a:lvl4pPr>
            <a:lvl5pPr marL="2286000" marR="0" lvl="4" indent="-228600" algn="l" rtl="0">
              <a:lnSpc>
                <a:spcPct val="105000"/>
              </a:lnSpc>
              <a:spcBef>
                <a:spcPts val="800"/>
              </a:spcBef>
              <a:spcAft>
                <a:spcPts val="0"/>
              </a:spcAft>
              <a:buClr>
                <a:schemeClr val="dk2"/>
              </a:buClr>
              <a:buSzPts val="1600"/>
              <a:buFont typeface="Arial"/>
              <a:buNone/>
              <a:defRPr sz="1600" b="0" i="0" u="none" strike="noStrike" cap="none">
                <a:solidFill>
                  <a:schemeClr val="dk2"/>
                </a:solidFill>
                <a:latin typeface="Open Sans"/>
                <a:ea typeface="Open Sans"/>
                <a:cs typeface="Open Sans"/>
                <a:sym typeface="Open Sans"/>
              </a:defRPr>
            </a:lvl5pPr>
            <a:lvl6pPr marL="2743200" marR="0" lvl="5" indent="-304800" algn="l" rtl="0">
              <a:lnSpc>
                <a:spcPct val="105000"/>
              </a:lnSpc>
              <a:spcBef>
                <a:spcPts val="800"/>
              </a:spcBef>
              <a:spcAft>
                <a:spcPts val="0"/>
              </a:spcAft>
              <a:buClr>
                <a:schemeClr val="dk2"/>
              </a:buClr>
              <a:buSzPts val="1200"/>
              <a:buFont typeface="DM Serif Display"/>
              <a:buAutoNum type="arabicPeriod"/>
              <a:defRPr sz="1200" b="0" i="0" u="none" strike="noStrike" cap="none">
                <a:solidFill>
                  <a:schemeClr val="dk2"/>
                </a:solidFill>
                <a:latin typeface="Open Sans"/>
                <a:ea typeface="Open Sans"/>
                <a:cs typeface="Open Sans"/>
                <a:sym typeface="Open Sans"/>
              </a:defRPr>
            </a:lvl6pPr>
            <a:lvl7pPr marL="3200400" marR="0" lvl="6" indent="-330200" algn="l" rtl="0">
              <a:lnSpc>
                <a:spcPct val="105000"/>
              </a:lnSpc>
              <a:spcBef>
                <a:spcPts val="600"/>
              </a:spcBef>
              <a:spcAft>
                <a:spcPts val="0"/>
              </a:spcAft>
              <a:buClr>
                <a:schemeClr val="dk2"/>
              </a:buClr>
              <a:buSzPts val="1600"/>
              <a:buFont typeface="Arial"/>
              <a:buChar char="•"/>
              <a:defRPr sz="1600" b="0" i="0" u="none" strike="noStrike" cap="none">
                <a:solidFill>
                  <a:schemeClr val="dk2"/>
                </a:solidFill>
                <a:latin typeface="Open Sans"/>
                <a:ea typeface="Open Sans"/>
                <a:cs typeface="Open Sans"/>
                <a:sym typeface="Open Sans"/>
              </a:defRPr>
            </a:lvl7pPr>
            <a:lvl8pPr marL="3657600" marR="0" lvl="7" indent="-228600" algn="l" rtl="0">
              <a:lnSpc>
                <a:spcPct val="105000"/>
              </a:lnSpc>
              <a:spcBef>
                <a:spcPts val="800"/>
              </a:spcBef>
              <a:spcAft>
                <a:spcPts val="0"/>
              </a:spcAft>
              <a:buClr>
                <a:schemeClr val="dk2"/>
              </a:buClr>
              <a:buSzPts val="1600"/>
              <a:buFont typeface="Arial"/>
              <a:buNone/>
              <a:defRPr sz="1600" b="0" i="0" u="none" strike="noStrike" cap="none">
                <a:solidFill>
                  <a:schemeClr val="dk2"/>
                </a:solidFill>
                <a:latin typeface="Open Sans"/>
                <a:ea typeface="Open Sans"/>
                <a:cs typeface="Open Sans"/>
                <a:sym typeface="Open Sans"/>
              </a:defRPr>
            </a:lvl8pPr>
            <a:lvl9pPr marL="4114800" marR="0" lvl="8" indent="-228600" algn="l" rtl="0">
              <a:lnSpc>
                <a:spcPct val="105000"/>
              </a:lnSpc>
              <a:spcBef>
                <a:spcPts val="0"/>
              </a:spcBef>
              <a:spcAft>
                <a:spcPts val="0"/>
              </a:spcAft>
              <a:buClr>
                <a:schemeClr val="dk2"/>
              </a:buClr>
              <a:buSzPts val="1600"/>
              <a:buFont typeface="Arial"/>
              <a:buNone/>
              <a:defRPr sz="1600" b="0" i="0" u="none" strike="noStrike" cap="none">
                <a:solidFill>
                  <a:schemeClr val="dk2"/>
                </a:solidFill>
                <a:latin typeface="Open Sans"/>
                <a:ea typeface="Open Sans"/>
                <a:cs typeface="Open Sans"/>
                <a:sym typeface="Open Sans"/>
              </a:defRPr>
            </a:lvl9pPr>
          </a:lstStyle>
          <a:p>
            <a:endParaRPr/>
          </a:p>
        </p:txBody>
      </p:sp>
      <p:sp>
        <p:nvSpPr>
          <p:cNvPr id="12" name="Google Shape;12;p1"/>
          <p:cNvSpPr txBox="1">
            <a:spLocks noGrp="1"/>
          </p:cNvSpPr>
          <p:nvPr>
            <p:ph type="ftr" idx="11"/>
          </p:nvPr>
        </p:nvSpPr>
        <p:spPr>
          <a:xfrm>
            <a:off x="432000" y="6516000"/>
            <a:ext cx="4704000" cy="216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100" b="0" i="0" u="none" strike="noStrike" cap="none">
                <a:solidFill>
                  <a:schemeClr val="dk2"/>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rtl="0">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13" name="Google Shape;13;p1"/>
          <p:cNvSpPr txBox="1">
            <a:spLocks noGrp="1"/>
          </p:cNvSpPr>
          <p:nvPr>
            <p:ph type="sldNum" idx="12"/>
          </p:nvPr>
        </p:nvSpPr>
        <p:spPr>
          <a:xfrm>
            <a:off x="11304000" y="6516000"/>
            <a:ext cx="480000" cy="180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100" b="0" i="0" u="none" strike="noStrike" cap="none">
                <a:solidFill>
                  <a:schemeClr val="dk1"/>
                </a:solidFill>
                <a:latin typeface="Open Sans"/>
                <a:ea typeface="Open Sans"/>
                <a:cs typeface="Open Sans"/>
                <a:sym typeface="Open Sans"/>
              </a:defRPr>
            </a:lvl1pPr>
            <a:lvl2pPr marL="0" marR="0" lvl="1" indent="0" algn="r" rtl="0">
              <a:spcBef>
                <a:spcPts val="0"/>
              </a:spcBef>
              <a:buNone/>
              <a:defRPr sz="1100" b="0" i="0" u="none" strike="noStrike" cap="none">
                <a:solidFill>
                  <a:schemeClr val="dk1"/>
                </a:solidFill>
                <a:latin typeface="Open Sans"/>
                <a:ea typeface="Open Sans"/>
                <a:cs typeface="Open Sans"/>
                <a:sym typeface="Open Sans"/>
              </a:defRPr>
            </a:lvl2pPr>
            <a:lvl3pPr marL="0" marR="0" lvl="2" indent="0" algn="r" rtl="0">
              <a:spcBef>
                <a:spcPts val="0"/>
              </a:spcBef>
              <a:buNone/>
              <a:defRPr sz="1100" b="0" i="0" u="none" strike="noStrike" cap="none">
                <a:solidFill>
                  <a:schemeClr val="dk1"/>
                </a:solidFill>
                <a:latin typeface="Open Sans"/>
                <a:ea typeface="Open Sans"/>
                <a:cs typeface="Open Sans"/>
                <a:sym typeface="Open Sans"/>
              </a:defRPr>
            </a:lvl3pPr>
            <a:lvl4pPr marL="0" marR="0" lvl="3" indent="0" algn="r" rtl="0">
              <a:spcBef>
                <a:spcPts val="0"/>
              </a:spcBef>
              <a:buNone/>
              <a:defRPr sz="1100" b="0" i="0" u="none" strike="noStrike" cap="none">
                <a:solidFill>
                  <a:schemeClr val="dk1"/>
                </a:solidFill>
                <a:latin typeface="Open Sans"/>
                <a:ea typeface="Open Sans"/>
                <a:cs typeface="Open Sans"/>
                <a:sym typeface="Open Sans"/>
              </a:defRPr>
            </a:lvl4pPr>
            <a:lvl5pPr marL="0" marR="0" lvl="4" indent="0" algn="r" rtl="0">
              <a:spcBef>
                <a:spcPts val="0"/>
              </a:spcBef>
              <a:buNone/>
              <a:defRPr sz="1100" b="0" i="0" u="none" strike="noStrike" cap="none">
                <a:solidFill>
                  <a:schemeClr val="dk1"/>
                </a:solidFill>
                <a:latin typeface="Open Sans"/>
                <a:ea typeface="Open Sans"/>
                <a:cs typeface="Open Sans"/>
                <a:sym typeface="Open Sans"/>
              </a:defRPr>
            </a:lvl5pPr>
            <a:lvl6pPr marL="0" marR="0" lvl="5" indent="0" algn="r" rtl="0">
              <a:spcBef>
                <a:spcPts val="0"/>
              </a:spcBef>
              <a:buNone/>
              <a:defRPr sz="1100" b="0" i="0" u="none" strike="noStrike" cap="none">
                <a:solidFill>
                  <a:schemeClr val="dk1"/>
                </a:solidFill>
                <a:latin typeface="Open Sans"/>
                <a:ea typeface="Open Sans"/>
                <a:cs typeface="Open Sans"/>
                <a:sym typeface="Open Sans"/>
              </a:defRPr>
            </a:lvl6pPr>
            <a:lvl7pPr marL="0" marR="0" lvl="6" indent="0" algn="r" rtl="0">
              <a:spcBef>
                <a:spcPts val="0"/>
              </a:spcBef>
              <a:buNone/>
              <a:defRPr sz="1100" b="0" i="0" u="none" strike="noStrike" cap="none">
                <a:solidFill>
                  <a:schemeClr val="dk1"/>
                </a:solidFill>
                <a:latin typeface="Open Sans"/>
                <a:ea typeface="Open Sans"/>
                <a:cs typeface="Open Sans"/>
                <a:sym typeface="Open Sans"/>
              </a:defRPr>
            </a:lvl7pPr>
            <a:lvl8pPr marL="0" marR="0" lvl="7" indent="0" algn="r" rtl="0">
              <a:spcBef>
                <a:spcPts val="0"/>
              </a:spcBef>
              <a:buNone/>
              <a:defRPr sz="1100" b="0" i="0" u="none" strike="noStrike" cap="none">
                <a:solidFill>
                  <a:schemeClr val="dk1"/>
                </a:solidFill>
                <a:latin typeface="Open Sans"/>
                <a:ea typeface="Open Sans"/>
                <a:cs typeface="Open Sans"/>
                <a:sym typeface="Open Sans"/>
              </a:defRPr>
            </a:lvl8pPr>
            <a:lvl9pPr marL="0" marR="0" lvl="8" indent="0" algn="r" rtl="0">
              <a:spcBef>
                <a:spcPts val="0"/>
              </a:spcBef>
              <a:buNone/>
              <a:defRPr sz="1100" b="0" i="0" u="none" strike="noStrike" cap="none">
                <a:solidFill>
                  <a:schemeClr val="dk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 id="2147483657" r:id="rId8"/>
    <p:sldLayoutId id="2147483659" r:id="rId9"/>
    <p:sldLayoutId id="2147483660" r:id="rId10"/>
    <p:sldLayoutId id="2147483661" r:id="rId11"/>
    <p:sldLayoutId id="214748366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78353D-46A7-2448-89A2-82D8D5FD32C9}"/>
              </a:ext>
            </a:extLst>
          </p:cNvPr>
          <p:cNvSpPr>
            <a:spLocks noGrp="1"/>
          </p:cNvSpPr>
          <p:nvPr>
            <p:ph type="title"/>
          </p:nvPr>
        </p:nvSpPr>
        <p:spPr>
          <a:xfrm>
            <a:off x="432000" y="432000"/>
            <a:ext cx="11352000" cy="72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85E140-9D5F-0646-BC1E-1FBC73E967D8}"/>
              </a:ext>
            </a:extLst>
          </p:cNvPr>
          <p:cNvSpPr>
            <a:spLocks noGrp="1"/>
          </p:cNvSpPr>
          <p:nvPr>
            <p:ph type="body" idx="1"/>
          </p:nvPr>
        </p:nvSpPr>
        <p:spPr>
          <a:xfrm>
            <a:off x="432000" y="1825625"/>
            <a:ext cx="1135200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88502E10-5E11-A544-894B-482862B46DF6}"/>
              </a:ext>
            </a:extLst>
          </p:cNvPr>
          <p:cNvSpPr>
            <a:spLocks noGrp="1"/>
          </p:cNvSpPr>
          <p:nvPr>
            <p:ph type="ftr" sz="quarter" idx="3"/>
          </p:nvPr>
        </p:nvSpPr>
        <p:spPr>
          <a:xfrm>
            <a:off x="432000" y="6516000"/>
            <a:ext cx="4704000" cy="216000"/>
          </a:xfrm>
          <a:prstGeom prst="rect">
            <a:avLst/>
          </a:prstGeom>
        </p:spPr>
        <p:txBody>
          <a:bodyPr lIns="0" tIns="0" rIns="0" bIns="0" anchor="t" anchorCtr="0"/>
          <a:lstStyle>
            <a:lvl1pPr algn="l">
              <a:defRPr sz="1100" b="0" i="0" cap="none" spc="0" baseline="0">
                <a:solidFill>
                  <a:schemeClr val="tx2"/>
                </a:solidFill>
                <a:latin typeface="+mn-lt"/>
                <a:ea typeface="Open Sans" panose="020B0606030504020204" pitchFamily="34" charset="0"/>
                <a:cs typeface="Open Sans" panose="020B0606030504020204" pitchFamily="34" charset="0"/>
              </a:defRPr>
            </a:lvl1pPr>
          </a:lstStyle>
          <a:p>
            <a:r>
              <a:rPr lang="en-GB"/>
              <a:t>Presentation Title</a:t>
            </a:r>
          </a:p>
        </p:txBody>
      </p:sp>
      <p:sp>
        <p:nvSpPr>
          <p:cNvPr id="5" name="Slide Number Placeholder 5">
            <a:extLst>
              <a:ext uri="{FF2B5EF4-FFF2-40B4-BE49-F238E27FC236}">
                <a16:creationId xmlns:a16="http://schemas.microsoft.com/office/drawing/2014/main" id="{8E3D3D65-06BB-1F41-B8A0-F90D4CA08387}"/>
              </a:ext>
            </a:extLst>
          </p:cNvPr>
          <p:cNvSpPr>
            <a:spLocks noGrp="1"/>
          </p:cNvSpPr>
          <p:nvPr>
            <p:ph type="sldNum" sz="quarter" idx="4"/>
          </p:nvPr>
        </p:nvSpPr>
        <p:spPr>
          <a:xfrm>
            <a:off x="11304000" y="6516000"/>
            <a:ext cx="480000" cy="180000"/>
          </a:xfrm>
          <a:prstGeom prst="rect">
            <a:avLst/>
          </a:prstGeom>
        </p:spPr>
        <p:txBody>
          <a:bodyPr lIns="0" tIns="0" rIns="0" bIns="0" anchor="t" anchorCtr="0"/>
          <a:lstStyle>
            <a:lvl1pPr algn="r">
              <a:defRPr sz="1100">
                <a:solidFill>
                  <a:schemeClr val="tx1"/>
                </a:solidFill>
              </a:defRPr>
            </a:lvl1pPr>
          </a:lstStyle>
          <a:p>
            <a:fld id="{2CC19541-5F6E-2C4C-BF21-196C1C8E2E31}" type="slidenum">
              <a:rPr lang="en-GB" smtClean="0"/>
              <a:pPr/>
              <a:t>‹#›</a:t>
            </a:fld>
            <a:endParaRPr lang="en-GB"/>
          </a:p>
        </p:txBody>
      </p:sp>
    </p:spTree>
    <p:extLst>
      <p:ext uri="{BB962C8B-B14F-4D97-AF65-F5344CB8AC3E}">
        <p14:creationId xmlns:p14="http://schemas.microsoft.com/office/powerpoint/2010/main" val="72663204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p:hf hdr="0" dt="0"/>
  <p:txStyles>
    <p:titleStyle>
      <a:lvl1pPr algn="l" defTabSz="9144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0" indent="0" algn="l" defTabSz="126000" rtl="0" eaLnBrk="1" latinLnBrk="0" hangingPunct="1">
        <a:lnSpc>
          <a:spcPct val="105000"/>
        </a:lnSpc>
        <a:spcBef>
          <a:spcPts val="0"/>
        </a:spcBef>
        <a:buFont typeface="Arial" panose="020B0604020202020204" pitchFamily="34" charset="0"/>
        <a:buNone/>
        <a:tabLst/>
        <a:defRPr sz="1600" kern="1200">
          <a:solidFill>
            <a:schemeClr val="tx2"/>
          </a:solidFill>
          <a:latin typeface="+mn-lt"/>
          <a:ea typeface="+mn-ea"/>
          <a:cs typeface="+mn-cs"/>
        </a:defRPr>
      </a:lvl1pPr>
      <a:lvl2pPr marL="0" indent="0" algn="l" defTabSz="126000" rtl="0" eaLnBrk="1" latinLnBrk="0" hangingPunct="1">
        <a:lnSpc>
          <a:spcPct val="105000"/>
        </a:lnSpc>
        <a:spcBef>
          <a:spcPts val="0"/>
        </a:spcBef>
        <a:buFont typeface="Arial" panose="020B0604020202020204" pitchFamily="34" charset="0"/>
        <a:buNone/>
        <a:tabLst>
          <a:tab pos="126000" algn="l"/>
        </a:tabLst>
        <a:defRPr sz="1200" kern="1200">
          <a:solidFill>
            <a:schemeClr val="tx2"/>
          </a:solidFill>
          <a:latin typeface="+mn-lt"/>
          <a:ea typeface="+mn-ea"/>
          <a:cs typeface="+mn-cs"/>
        </a:defRPr>
      </a:lvl2pPr>
      <a:lvl3pPr marL="126000" indent="-126000" algn="l" defTabSz="126000" rtl="0" eaLnBrk="1" latinLnBrk="0" hangingPunct="1">
        <a:lnSpc>
          <a:spcPct val="105000"/>
        </a:lnSpc>
        <a:spcBef>
          <a:spcPts val="0"/>
        </a:spcBef>
        <a:buFont typeface="System Font Regular"/>
        <a:buChar char="–"/>
        <a:tabLst>
          <a:tab pos="126000" algn="l"/>
        </a:tabLst>
        <a:defRPr sz="1200" kern="1200">
          <a:solidFill>
            <a:schemeClr val="tx2"/>
          </a:solidFill>
          <a:latin typeface="+mn-lt"/>
          <a:ea typeface="+mn-ea"/>
          <a:cs typeface="+mn-cs"/>
        </a:defRPr>
      </a:lvl3pPr>
      <a:lvl4pPr marL="288000" indent="-144000" algn="l" defTabSz="126000" rtl="0" eaLnBrk="1" latinLnBrk="0" hangingPunct="1">
        <a:lnSpc>
          <a:spcPct val="105000"/>
        </a:lnSpc>
        <a:spcBef>
          <a:spcPts val="0"/>
        </a:spcBef>
        <a:spcAft>
          <a:spcPts val="0"/>
        </a:spcAft>
        <a:buFont typeface="Arial" panose="020B0604020202020204" pitchFamily="34" charset="0"/>
        <a:buChar char="•"/>
        <a:tabLst/>
        <a:defRPr sz="1200" kern="1200">
          <a:solidFill>
            <a:schemeClr val="tx2"/>
          </a:solidFill>
          <a:latin typeface="+mn-lt"/>
          <a:ea typeface="+mn-ea"/>
          <a:cs typeface="+mn-cs"/>
        </a:defRPr>
      </a:lvl4pPr>
      <a:lvl5pPr marL="0" indent="0" algn="l" defTabSz="126000" rtl="0" eaLnBrk="1" latinLnBrk="0" hangingPunct="1">
        <a:lnSpc>
          <a:spcPct val="105000"/>
        </a:lnSpc>
        <a:spcBef>
          <a:spcPts val="800"/>
        </a:spcBef>
        <a:spcAft>
          <a:spcPts val="800"/>
        </a:spcAft>
        <a:buFont typeface="Arial" panose="020B0604020202020204" pitchFamily="34" charset="0"/>
        <a:buNone/>
        <a:tabLst>
          <a:tab pos="126000" algn="l"/>
        </a:tabLst>
        <a:defRPr sz="1600" kern="1200">
          <a:solidFill>
            <a:schemeClr val="tx2"/>
          </a:solidFill>
          <a:latin typeface="+mn-lt"/>
          <a:ea typeface="+mn-ea"/>
          <a:cs typeface="+mn-cs"/>
        </a:defRPr>
      </a:lvl5pPr>
      <a:lvl6pPr marL="216000" indent="-216000" algn="l" defTabSz="126000" rtl="0" eaLnBrk="1" latinLnBrk="0" hangingPunct="1">
        <a:lnSpc>
          <a:spcPct val="105000"/>
        </a:lnSpc>
        <a:spcBef>
          <a:spcPts val="0"/>
        </a:spcBef>
        <a:spcAft>
          <a:spcPts val="600"/>
        </a:spcAft>
        <a:buFont typeface="+mj-lt"/>
        <a:buAutoNum type="arabicPeriod"/>
        <a:tabLst>
          <a:tab pos="126000" algn="l"/>
        </a:tabLst>
        <a:defRPr sz="1200" kern="1200">
          <a:solidFill>
            <a:schemeClr val="tx2"/>
          </a:solidFill>
          <a:latin typeface="+mn-lt"/>
          <a:ea typeface="+mn-ea"/>
          <a:cs typeface="+mn-cs"/>
        </a:defRPr>
      </a:lvl6pPr>
      <a:lvl7pPr marL="216000" indent="-216000" algn="l" defTabSz="126000" rtl="0" eaLnBrk="1" latinLnBrk="0" hangingPunct="1">
        <a:lnSpc>
          <a:spcPct val="105000"/>
        </a:lnSpc>
        <a:spcBef>
          <a:spcPts val="0"/>
        </a:spcBef>
        <a:spcAft>
          <a:spcPts val="800"/>
        </a:spcAft>
        <a:buFont typeface="Arial" panose="020B0604020202020204" pitchFamily="34" charset="0"/>
        <a:buChar char="•"/>
        <a:tabLst>
          <a:tab pos="126000" algn="l"/>
        </a:tabLst>
        <a:defRPr sz="1600" kern="1200">
          <a:solidFill>
            <a:schemeClr val="tx2"/>
          </a:solidFill>
          <a:latin typeface="+mn-lt"/>
          <a:ea typeface="+mn-ea"/>
          <a:cs typeface="+mn-cs"/>
        </a:defRPr>
      </a:lvl7pPr>
      <a:lvl8pPr marL="0" indent="0" algn="l" defTabSz="126000" rtl="0" eaLnBrk="1" latinLnBrk="0" hangingPunct="1">
        <a:lnSpc>
          <a:spcPct val="105000"/>
        </a:lnSpc>
        <a:spcBef>
          <a:spcPts val="0"/>
        </a:spcBef>
        <a:buFont typeface="Arial" panose="020B0604020202020204" pitchFamily="34" charset="0"/>
        <a:buNone/>
        <a:tabLst>
          <a:tab pos="126000" algn="l"/>
        </a:tabLst>
        <a:defRPr sz="1600" kern="1200">
          <a:solidFill>
            <a:schemeClr val="tx2"/>
          </a:solidFill>
          <a:latin typeface="+mn-lt"/>
          <a:ea typeface="+mn-ea"/>
          <a:cs typeface="+mn-cs"/>
        </a:defRPr>
      </a:lvl8pPr>
      <a:lvl9pPr marL="0" indent="0" algn="l" defTabSz="126000" rtl="0" eaLnBrk="1" latinLnBrk="0" hangingPunct="1">
        <a:lnSpc>
          <a:spcPct val="105000"/>
        </a:lnSpc>
        <a:spcBef>
          <a:spcPts val="0"/>
        </a:spcBef>
        <a:buFont typeface="Arial" panose="020B0604020202020204" pitchFamily="34" charset="0"/>
        <a:buNone/>
        <a:tabLst>
          <a:tab pos="126000" algn="l"/>
        </a:tabLst>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mailto:minhha.duong@oup.com"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1D41"/>
        </a:solidFill>
        <a:effectLst/>
      </p:bgPr>
    </p:bg>
    <p:spTree>
      <p:nvGrpSpPr>
        <p:cNvPr id="1" name="Shape 135"/>
        <p:cNvGrpSpPr/>
        <p:nvPr/>
      </p:nvGrpSpPr>
      <p:grpSpPr>
        <a:xfrm>
          <a:off x="0" y="0"/>
          <a:ext cx="0" cy="0"/>
          <a:chOff x="0" y="0"/>
          <a:chExt cx="0" cy="0"/>
        </a:xfrm>
      </p:grpSpPr>
      <p:sp>
        <p:nvSpPr>
          <p:cNvPr id="136" name="Google Shape;136;p18"/>
          <p:cNvSpPr txBox="1"/>
          <p:nvPr/>
        </p:nvSpPr>
        <p:spPr>
          <a:xfrm>
            <a:off x="2454442" y="2983832"/>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0" i="0" u="none" strike="noStrike" cap="none">
              <a:solidFill>
                <a:schemeClr val="dk2"/>
              </a:solidFill>
              <a:latin typeface="Open Sans"/>
              <a:ea typeface="Open Sans"/>
              <a:cs typeface="Open Sans"/>
              <a:sym typeface="Open Sans"/>
            </a:endParaRPr>
          </a:p>
        </p:txBody>
      </p:sp>
      <p:sp>
        <p:nvSpPr>
          <p:cNvPr id="137" name="Google Shape;137;p18"/>
          <p:cNvSpPr txBox="1"/>
          <p:nvPr/>
        </p:nvSpPr>
        <p:spPr>
          <a:xfrm>
            <a:off x="2454442" y="3070459"/>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0" i="0" u="none" strike="noStrike" cap="none">
              <a:solidFill>
                <a:schemeClr val="dk2"/>
              </a:solidFill>
              <a:latin typeface="Open Sans"/>
              <a:ea typeface="Open Sans"/>
              <a:cs typeface="Open Sans"/>
              <a:sym typeface="Open Sans"/>
            </a:endParaRPr>
          </a:p>
        </p:txBody>
      </p:sp>
      <p:sp>
        <p:nvSpPr>
          <p:cNvPr id="138" name="Google Shape;138;p18"/>
          <p:cNvSpPr txBox="1"/>
          <p:nvPr/>
        </p:nvSpPr>
        <p:spPr>
          <a:xfrm>
            <a:off x="2897204" y="3031958"/>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0" i="0" u="none" strike="noStrike" cap="none">
              <a:solidFill>
                <a:schemeClr val="dk2"/>
              </a:solidFill>
              <a:latin typeface="Open Sans"/>
              <a:ea typeface="Open Sans"/>
              <a:cs typeface="Open Sans"/>
              <a:sym typeface="Open Sans"/>
            </a:endParaRPr>
          </a:p>
        </p:txBody>
      </p:sp>
      <p:sp>
        <p:nvSpPr>
          <p:cNvPr id="139" name="Google Shape;139;p18"/>
          <p:cNvSpPr txBox="1"/>
          <p:nvPr/>
        </p:nvSpPr>
        <p:spPr>
          <a:xfrm>
            <a:off x="3051208" y="3003082"/>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0" i="0" u="none" strike="noStrike" cap="none">
              <a:solidFill>
                <a:schemeClr val="dk2"/>
              </a:solidFill>
              <a:latin typeface="Open Sans"/>
              <a:ea typeface="Open Sans"/>
              <a:cs typeface="Open Sans"/>
              <a:sym typeface="Open Sans"/>
            </a:endParaRPr>
          </a:p>
        </p:txBody>
      </p:sp>
      <p:sp>
        <p:nvSpPr>
          <p:cNvPr id="140" name="Google Shape;140;p18"/>
          <p:cNvSpPr txBox="1"/>
          <p:nvPr/>
        </p:nvSpPr>
        <p:spPr>
          <a:xfrm>
            <a:off x="2752825" y="3243714"/>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0" i="0" u="none" strike="noStrike" cap="none">
              <a:solidFill>
                <a:schemeClr val="dk2"/>
              </a:solidFill>
              <a:latin typeface="Open Sans"/>
              <a:ea typeface="Open Sans"/>
              <a:cs typeface="Open Sans"/>
              <a:sym typeface="Open Sans"/>
            </a:endParaRPr>
          </a:p>
        </p:txBody>
      </p:sp>
      <p:sp>
        <p:nvSpPr>
          <p:cNvPr id="141" name="Google Shape;141;p18"/>
          <p:cNvSpPr txBox="1"/>
          <p:nvPr/>
        </p:nvSpPr>
        <p:spPr>
          <a:xfrm>
            <a:off x="2365513" y="3409122"/>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0" i="0" u="none" strike="noStrike" cap="none">
              <a:solidFill>
                <a:schemeClr val="dk2"/>
              </a:solidFill>
              <a:latin typeface="Open Sans"/>
              <a:ea typeface="Open Sans"/>
              <a:cs typeface="Open Sans"/>
              <a:sym typeface="Open Sans"/>
            </a:endParaRPr>
          </a:p>
        </p:txBody>
      </p:sp>
      <p:sp>
        <p:nvSpPr>
          <p:cNvPr id="142" name="Google Shape;142;p18"/>
          <p:cNvSpPr txBox="1"/>
          <p:nvPr/>
        </p:nvSpPr>
        <p:spPr>
          <a:xfrm>
            <a:off x="3717235" y="4144617"/>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0" i="0" u="none" strike="noStrike" cap="none">
              <a:solidFill>
                <a:schemeClr val="dk2"/>
              </a:solidFill>
              <a:latin typeface="Open Sans"/>
              <a:ea typeface="Open Sans"/>
              <a:cs typeface="Open Sans"/>
              <a:sym typeface="Open Sans"/>
            </a:endParaRPr>
          </a:p>
        </p:txBody>
      </p:sp>
      <p:sp>
        <p:nvSpPr>
          <p:cNvPr id="143" name="Google Shape;143;p18"/>
          <p:cNvSpPr txBox="1"/>
          <p:nvPr/>
        </p:nvSpPr>
        <p:spPr>
          <a:xfrm>
            <a:off x="540000" y="1474700"/>
            <a:ext cx="10048200" cy="1773000"/>
          </a:xfrm>
          <a:prstGeom prst="rect">
            <a:avLst/>
          </a:prstGeom>
          <a:noFill/>
          <a:ln>
            <a:noFill/>
          </a:ln>
        </p:spPr>
        <p:txBody>
          <a:bodyPr spcFirstLastPara="1" wrap="square" lIns="0" tIns="0" rIns="0" bIns="0" anchor="b" anchorCtr="0">
            <a:noAutofit/>
          </a:bodyPr>
          <a:lstStyle/>
          <a:p>
            <a:pPr marL="0" marR="0" lvl="0" indent="0" algn="l" rtl="0">
              <a:lnSpc>
                <a:spcPct val="115000"/>
              </a:lnSpc>
              <a:spcBef>
                <a:spcPts val="0"/>
              </a:spcBef>
              <a:spcAft>
                <a:spcPts val="0"/>
              </a:spcAft>
              <a:buClr>
                <a:schemeClr val="lt1"/>
              </a:buClr>
              <a:buSzPts val="4400"/>
              <a:buFont typeface="Source Sans Pro"/>
              <a:buNone/>
            </a:pPr>
            <a:r>
              <a:rPr lang="en-GB" sz="6600" b="1" i="1" dirty="0">
                <a:solidFill>
                  <a:schemeClr val="lt1"/>
                </a:solidFill>
                <a:latin typeface="Source Sans Pro"/>
                <a:ea typeface="Source Sans Pro"/>
                <a:cs typeface="Source Sans Pro"/>
                <a:sym typeface="Source Sans Pro"/>
              </a:rPr>
              <a:t>Source to Summit</a:t>
            </a:r>
            <a:endParaRPr sz="6600" b="1" i="1" dirty="0">
              <a:solidFill>
                <a:schemeClr val="lt1"/>
              </a:solidFill>
              <a:latin typeface="Source Sans Pro"/>
              <a:ea typeface="Source Sans Pro"/>
              <a:cs typeface="Source Sans Pro"/>
              <a:sym typeface="Source Sans Pro"/>
            </a:endParaRPr>
          </a:p>
          <a:p>
            <a:pPr marL="0" marR="0" lvl="0" indent="0" algn="l" rtl="0">
              <a:lnSpc>
                <a:spcPct val="115000"/>
              </a:lnSpc>
              <a:spcBef>
                <a:spcPts val="0"/>
              </a:spcBef>
              <a:spcAft>
                <a:spcPts val="0"/>
              </a:spcAft>
              <a:buClr>
                <a:schemeClr val="lt1"/>
              </a:buClr>
              <a:buSzPts val="4400"/>
              <a:buFont typeface="Source Sans Pro"/>
              <a:buNone/>
            </a:pPr>
            <a:r>
              <a:rPr lang="en-GB" sz="3000" b="1" dirty="0">
                <a:solidFill>
                  <a:schemeClr val="lt1"/>
                </a:solidFill>
                <a:latin typeface="Source Sans Pro"/>
                <a:ea typeface="Source Sans Pro"/>
                <a:cs typeface="Source Sans Pro"/>
                <a:sym typeface="Source Sans Pro"/>
              </a:rPr>
              <a:t>A new resource for Key Stage 3 Catholic RE</a:t>
            </a:r>
            <a:endParaRPr sz="3000" b="1" dirty="0">
              <a:solidFill>
                <a:schemeClr val="lt1"/>
              </a:solidFill>
              <a:latin typeface="Source Sans Pro"/>
              <a:ea typeface="Source Sans Pro"/>
              <a:cs typeface="Source Sans Pro"/>
              <a:sym typeface="Source Sans Pro"/>
            </a:endParaRPr>
          </a:p>
        </p:txBody>
      </p:sp>
      <p:sp>
        <p:nvSpPr>
          <p:cNvPr id="144" name="Google Shape;144;p18"/>
          <p:cNvSpPr txBox="1"/>
          <p:nvPr/>
        </p:nvSpPr>
        <p:spPr>
          <a:xfrm>
            <a:off x="540000" y="3617110"/>
            <a:ext cx="9144000" cy="1260000"/>
          </a:xfrm>
          <a:prstGeom prst="rect">
            <a:avLst/>
          </a:prstGeom>
          <a:noFill/>
          <a:ln>
            <a:noFill/>
          </a:ln>
        </p:spPr>
        <p:txBody>
          <a:bodyPr spcFirstLastPara="1" wrap="square" lIns="0" tIns="0" rIns="0" bIns="0" anchor="t" anchorCtr="0">
            <a:noAutofit/>
          </a:bodyPr>
          <a:lstStyle/>
          <a:p>
            <a:pPr marL="0" marR="0" lvl="0" indent="0" algn="l" rtl="0">
              <a:lnSpc>
                <a:spcPct val="105000"/>
              </a:lnSpc>
              <a:spcBef>
                <a:spcPts val="0"/>
              </a:spcBef>
              <a:spcAft>
                <a:spcPts val="0"/>
              </a:spcAft>
              <a:buClr>
                <a:srgbClr val="FFD630"/>
              </a:buClr>
              <a:buSzPts val="3600"/>
              <a:buFont typeface="Arial"/>
              <a:buNone/>
            </a:pPr>
            <a:endParaRPr sz="3600" b="0" i="0" u="none" strike="noStrike" cap="none" dirty="0">
              <a:solidFill>
                <a:srgbClr val="FFD630"/>
              </a:solidFill>
              <a:latin typeface="Source Sans Pro"/>
              <a:ea typeface="Source Sans Pro"/>
              <a:cs typeface="Source Sans Pro"/>
              <a:sym typeface="Source Sans Pro"/>
            </a:endParaRPr>
          </a:p>
        </p:txBody>
      </p:sp>
      <p:pic>
        <p:nvPicPr>
          <p:cNvPr id="145" name="Google Shape;145;p18"/>
          <p:cNvPicPr preferRelativeResize="0"/>
          <p:nvPr/>
        </p:nvPicPr>
        <p:blipFill>
          <a:blip r:embed="rId3">
            <a:alphaModFix/>
          </a:blip>
          <a:stretch>
            <a:fillRect/>
          </a:stretch>
        </p:blipFill>
        <p:spPr>
          <a:xfrm>
            <a:off x="0" y="5085112"/>
            <a:ext cx="12192001" cy="17728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DA2-CF21-785E-9FE4-60F1242036A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11E41"/>
                </a:solidFill>
                <a:effectLst/>
                <a:uLnTx/>
                <a:uFillTx/>
                <a:latin typeface="Open Sans"/>
                <a:ea typeface="Open Sans" panose="020B0606030504020204" pitchFamily="34" charset="0"/>
                <a:cs typeface="Open Sans" panose="020B0606030504020204" pitchFamily="34" charset="0"/>
              </a:rPr>
              <a:t>Presentation Title</a:t>
            </a:r>
          </a:p>
        </p:txBody>
      </p:sp>
      <p:sp>
        <p:nvSpPr>
          <p:cNvPr id="5" name="Slide Number Placeholder 4">
            <a:extLst>
              <a:ext uri="{FF2B5EF4-FFF2-40B4-BE49-F238E27FC236}">
                <a16:creationId xmlns:a16="http://schemas.microsoft.com/office/drawing/2014/main" id="{E119BBB7-7245-B035-6AC4-664B9BC58282}"/>
              </a:ext>
            </a:extLst>
          </p:cNvPr>
          <p:cNvSpPr>
            <a:spLocks noGrp="1"/>
          </p:cNvSpPr>
          <p:nvPr>
            <p:ph type="sldNum" sz="quarter" idx="1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C19541-5F6E-2C4C-BF21-196C1C8E2E31}" type="slidenum">
              <a:rPr kumimoji="0" lang="en-GB" sz="1100" b="0" i="0" u="none" strike="noStrike" kern="1200" cap="none" spc="0" normalizeH="0" baseline="0" noProof="0" smtClean="0">
                <a:ln>
                  <a:noFill/>
                </a:ln>
                <a:solidFill>
                  <a:srgbClr val="000000"/>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100" b="0" i="0" u="none" strike="noStrike" kern="1200" cap="none" spc="0" normalizeH="0" baseline="0" noProof="0">
              <a:ln>
                <a:noFill/>
              </a:ln>
              <a:solidFill>
                <a:srgbClr val="000000"/>
              </a:solidFill>
              <a:effectLst/>
              <a:uLnTx/>
              <a:uFillTx/>
              <a:latin typeface="Open Sans"/>
              <a:ea typeface="+mn-ea"/>
              <a:cs typeface="+mn-cs"/>
            </a:endParaRPr>
          </a:p>
        </p:txBody>
      </p:sp>
      <p:pic>
        <p:nvPicPr>
          <p:cNvPr id="10" name="Picture 9">
            <a:extLst>
              <a:ext uri="{FF2B5EF4-FFF2-40B4-BE49-F238E27FC236}">
                <a16:creationId xmlns:a16="http://schemas.microsoft.com/office/drawing/2014/main" id="{8A27EA42-D4ED-42AA-A963-C1B705F73D4E}"/>
              </a:ext>
            </a:extLst>
          </p:cNvPr>
          <p:cNvPicPr>
            <a:picLocks noChangeAspect="1"/>
          </p:cNvPicPr>
          <p:nvPr/>
        </p:nvPicPr>
        <p:blipFill rotWithShape="1">
          <a:blip r:embed="rId3"/>
          <a:srcRect l="49421" t="46547" r="19079" b="18998"/>
          <a:stretch/>
        </p:blipFill>
        <p:spPr>
          <a:xfrm>
            <a:off x="482099" y="3303871"/>
            <a:ext cx="4655757" cy="2707106"/>
          </a:xfrm>
          <a:prstGeom prst="rect">
            <a:avLst/>
          </a:prstGeom>
        </p:spPr>
      </p:pic>
      <p:pic>
        <p:nvPicPr>
          <p:cNvPr id="12" name="Picture 11">
            <a:extLst>
              <a:ext uri="{FF2B5EF4-FFF2-40B4-BE49-F238E27FC236}">
                <a16:creationId xmlns:a16="http://schemas.microsoft.com/office/drawing/2014/main" id="{88467DB4-B790-41A3-8633-966BC2ABB2D5}"/>
              </a:ext>
            </a:extLst>
          </p:cNvPr>
          <p:cNvPicPr>
            <a:picLocks noChangeAspect="1"/>
          </p:cNvPicPr>
          <p:nvPr/>
        </p:nvPicPr>
        <p:blipFill rotWithShape="1">
          <a:blip r:embed="rId4"/>
          <a:srcRect l="29701" t="19666" r="35044" b="726"/>
          <a:stretch/>
        </p:blipFill>
        <p:spPr>
          <a:xfrm>
            <a:off x="5967663" y="0"/>
            <a:ext cx="5282666" cy="6340942"/>
          </a:xfrm>
          <a:prstGeom prst="rect">
            <a:avLst/>
          </a:prstGeom>
        </p:spPr>
      </p:pic>
      <p:sp>
        <p:nvSpPr>
          <p:cNvPr id="13" name="Title 1">
            <a:extLst>
              <a:ext uri="{FF2B5EF4-FFF2-40B4-BE49-F238E27FC236}">
                <a16:creationId xmlns:a16="http://schemas.microsoft.com/office/drawing/2014/main" id="{2EC2FA7A-348A-4513-8184-75854238BBC4}"/>
              </a:ext>
            </a:extLst>
          </p:cNvPr>
          <p:cNvSpPr>
            <a:spLocks noGrp="1"/>
          </p:cNvSpPr>
          <p:nvPr>
            <p:ph type="ctrTitle"/>
          </p:nvPr>
        </p:nvSpPr>
        <p:spPr>
          <a:xfrm>
            <a:off x="482099" y="1099686"/>
            <a:ext cx="5126319" cy="328773"/>
          </a:xfrm>
        </p:spPr>
        <p:txBody>
          <a:bodyPr/>
          <a:lstStyle/>
          <a:p>
            <a:r>
              <a:rPr lang="en-GB" sz="2200"/>
              <a:t>Activity worksheets</a:t>
            </a:r>
          </a:p>
        </p:txBody>
      </p:sp>
      <p:sp>
        <p:nvSpPr>
          <p:cNvPr id="14" name="TextBox 13">
            <a:extLst>
              <a:ext uri="{FF2B5EF4-FFF2-40B4-BE49-F238E27FC236}">
                <a16:creationId xmlns:a16="http://schemas.microsoft.com/office/drawing/2014/main" id="{F717A7E8-AC76-4AE0-A745-C5FFF4684499}"/>
              </a:ext>
            </a:extLst>
          </p:cNvPr>
          <p:cNvSpPr txBox="1"/>
          <p:nvPr/>
        </p:nvSpPr>
        <p:spPr>
          <a:xfrm>
            <a:off x="431999" y="1677202"/>
            <a:ext cx="4703999" cy="1951522"/>
          </a:xfrm>
          <a:prstGeom prst="rect">
            <a:avLst/>
          </a:prstGeom>
          <a:noFill/>
        </p:spPr>
        <p:txBody>
          <a:bodyPr wrap="square" lIns="0" tIns="0" rIns="0" bIns="0" rtlCol="0">
            <a:no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11E41"/>
                </a:solidFill>
                <a:effectLst/>
                <a:uLnTx/>
                <a:uFillTx/>
                <a:latin typeface="Open Sans"/>
                <a:ea typeface="+mn-ea"/>
                <a:cs typeface="+mn-cs"/>
              </a:rPr>
              <a:t>Foundation activity worksheets with sentence starters and hints available for every lesson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011E41"/>
                </a:solidFill>
                <a:effectLst/>
                <a:uLnTx/>
                <a:uFillTx/>
                <a:latin typeface="Open Sans"/>
                <a:ea typeface="+mn-ea"/>
                <a:cs typeface="+mn-cs"/>
              </a:rPr>
              <a:t>Aim to support students in answering the Understand and Discern activities</a:t>
            </a:r>
          </a:p>
        </p:txBody>
      </p:sp>
    </p:spTree>
    <p:extLst>
      <p:ext uri="{BB962C8B-B14F-4D97-AF65-F5344CB8AC3E}">
        <p14:creationId xmlns:p14="http://schemas.microsoft.com/office/powerpoint/2010/main" val="855002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8E95338-CA09-41E9-84AC-B7411AE5A58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11E41"/>
                </a:solidFill>
                <a:effectLst/>
                <a:uLnTx/>
                <a:uFillTx/>
                <a:latin typeface="Open Sans"/>
                <a:ea typeface="Open Sans" panose="020B0606030504020204" pitchFamily="34" charset="0"/>
                <a:cs typeface="Open Sans" panose="020B0606030504020204" pitchFamily="34" charset="0"/>
              </a:rPr>
              <a:t>Presentation Title</a:t>
            </a:r>
          </a:p>
        </p:txBody>
      </p:sp>
      <p:sp>
        <p:nvSpPr>
          <p:cNvPr id="5" name="Slide Number Placeholder 4">
            <a:extLst>
              <a:ext uri="{FF2B5EF4-FFF2-40B4-BE49-F238E27FC236}">
                <a16:creationId xmlns:a16="http://schemas.microsoft.com/office/drawing/2014/main" id="{A6225BE6-BE24-4723-B97F-AFD47780A21D}"/>
              </a:ext>
            </a:extLst>
          </p:cNvPr>
          <p:cNvSpPr>
            <a:spLocks noGrp="1"/>
          </p:cNvSpPr>
          <p:nvPr>
            <p:ph type="sldNum" sz="quarter" idx="1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C19541-5F6E-2C4C-BF21-196C1C8E2E31}" type="slidenum">
              <a:rPr kumimoji="0" lang="en-GB" sz="1100" b="0" i="0" u="none" strike="noStrike" kern="1200" cap="none" spc="0" normalizeH="0" baseline="0" noProof="0" smtClean="0">
                <a:ln>
                  <a:noFill/>
                </a:ln>
                <a:solidFill>
                  <a:srgbClr val="000000"/>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100" b="0" i="0" u="none" strike="noStrike" kern="1200" cap="none" spc="0" normalizeH="0" baseline="0" noProof="0">
              <a:ln>
                <a:noFill/>
              </a:ln>
              <a:solidFill>
                <a:srgbClr val="000000"/>
              </a:solidFill>
              <a:effectLst/>
              <a:uLnTx/>
              <a:uFillTx/>
              <a:latin typeface="Open Sans"/>
              <a:ea typeface="+mn-ea"/>
              <a:cs typeface="+mn-cs"/>
            </a:endParaRPr>
          </a:p>
        </p:txBody>
      </p:sp>
      <p:pic>
        <p:nvPicPr>
          <p:cNvPr id="7" name="Picture 6">
            <a:extLst>
              <a:ext uri="{FF2B5EF4-FFF2-40B4-BE49-F238E27FC236}">
                <a16:creationId xmlns:a16="http://schemas.microsoft.com/office/drawing/2014/main" id="{B0CA8F67-F6F8-477A-A37B-905EA5D74B57}"/>
              </a:ext>
            </a:extLst>
          </p:cNvPr>
          <p:cNvPicPr>
            <a:picLocks noChangeAspect="1"/>
          </p:cNvPicPr>
          <p:nvPr/>
        </p:nvPicPr>
        <p:blipFill rotWithShape="1">
          <a:blip r:embed="rId3"/>
          <a:srcRect l="48632" t="18173" r="25237" b="15732"/>
          <a:stretch/>
        </p:blipFill>
        <p:spPr>
          <a:xfrm>
            <a:off x="3536947" y="992368"/>
            <a:ext cx="3858309" cy="5210465"/>
          </a:xfrm>
          <a:prstGeom prst="rect">
            <a:avLst/>
          </a:prstGeom>
        </p:spPr>
      </p:pic>
      <p:grpSp>
        <p:nvGrpSpPr>
          <p:cNvPr id="18" name="Group 17">
            <a:extLst>
              <a:ext uri="{FF2B5EF4-FFF2-40B4-BE49-F238E27FC236}">
                <a16:creationId xmlns:a16="http://schemas.microsoft.com/office/drawing/2014/main" id="{B57A601C-F0D7-4AB8-8A40-BAA7871A7E42}"/>
              </a:ext>
            </a:extLst>
          </p:cNvPr>
          <p:cNvGrpSpPr/>
          <p:nvPr/>
        </p:nvGrpSpPr>
        <p:grpSpPr>
          <a:xfrm>
            <a:off x="7507705" y="992368"/>
            <a:ext cx="4276295" cy="5347299"/>
            <a:chOff x="7507705" y="992368"/>
            <a:chExt cx="4276295" cy="5347299"/>
          </a:xfrm>
        </p:grpSpPr>
        <p:pic>
          <p:nvPicPr>
            <p:cNvPr id="11" name="Picture 10">
              <a:extLst>
                <a:ext uri="{FF2B5EF4-FFF2-40B4-BE49-F238E27FC236}">
                  <a16:creationId xmlns:a16="http://schemas.microsoft.com/office/drawing/2014/main" id="{C1A5B449-C1E8-4771-938F-045E44740F32}"/>
                </a:ext>
              </a:extLst>
            </p:cNvPr>
            <p:cNvPicPr>
              <a:picLocks noChangeAspect="1"/>
            </p:cNvPicPr>
            <p:nvPr/>
          </p:nvPicPr>
          <p:blipFill rotWithShape="1">
            <a:blip r:embed="rId4"/>
            <a:srcRect l="49105" t="19503" r="24763" b="19296"/>
            <a:stretch/>
          </p:blipFill>
          <p:spPr>
            <a:xfrm>
              <a:off x="7507705" y="992368"/>
              <a:ext cx="4276295" cy="5347299"/>
            </a:xfrm>
            <a:prstGeom prst="rect">
              <a:avLst/>
            </a:prstGeom>
          </p:spPr>
        </p:pic>
        <p:cxnSp>
          <p:nvCxnSpPr>
            <p:cNvPr id="13" name="Straight Connector 12">
              <a:extLst>
                <a:ext uri="{FF2B5EF4-FFF2-40B4-BE49-F238E27FC236}">
                  <a16:creationId xmlns:a16="http://schemas.microsoft.com/office/drawing/2014/main" id="{60EFAF72-A0A2-4902-A020-DF3B3E69B057}"/>
                </a:ext>
              </a:extLst>
            </p:cNvPr>
            <p:cNvCxnSpPr>
              <a:cxnSpLocks/>
            </p:cNvCxnSpPr>
            <p:nvPr/>
          </p:nvCxnSpPr>
          <p:spPr>
            <a:xfrm>
              <a:off x="7865174" y="4424946"/>
              <a:ext cx="38295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itle 1">
            <a:extLst>
              <a:ext uri="{FF2B5EF4-FFF2-40B4-BE49-F238E27FC236}">
                <a16:creationId xmlns:a16="http://schemas.microsoft.com/office/drawing/2014/main" id="{EDC98E24-7A14-420B-956B-EE2DF0959564}"/>
              </a:ext>
            </a:extLst>
          </p:cNvPr>
          <p:cNvSpPr>
            <a:spLocks noGrp="1"/>
          </p:cNvSpPr>
          <p:nvPr>
            <p:ph type="ctrTitle"/>
          </p:nvPr>
        </p:nvSpPr>
        <p:spPr>
          <a:xfrm>
            <a:off x="329258" y="1112422"/>
            <a:ext cx="3020334" cy="658626"/>
          </a:xfrm>
        </p:spPr>
        <p:txBody>
          <a:bodyPr/>
          <a:lstStyle/>
          <a:p>
            <a:r>
              <a:rPr lang="en-GB" sz="2200"/>
              <a:t>Assessment guidance and mark scheme</a:t>
            </a:r>
          </a:p>
        </p:txBody>
      </p:sp>
      <p:sp>
        <p:nvSpPr>
          <p:cNvPr id="21" name="TextBox 20">
            <a:extLst>
              <a:ext uri="{FF2B5EF4-FFF2-40B4-BE49-F238E27FC236}">
                <a16:creationId xmlns:a16="http://schemas.microsoft.com/office/drawing/2014/main" id="{695D88FE-31BB-4A1F-91B2-EBEB0B708127}"/>
              </a:ext>
            </a:extLst>
          </p:cNvPr>
          <p:cNvSpPr txBox="1"/>
          <p:nvPr/>
        </p:nvSpPr>
        <p:spPr>
          <a:xfrm>
            <a:off x="329258" y="2007212"/>
            <a:ext cx="2992498" cy="2417734"/>
          </a:xfrm>
          <a:prstGeom prst="rect">
            <a:avLst/>
          </a:prstGeom>
          <a:noFill/>
        </p:spPr>
        <p:txBody>
          <a:bodyPr wrap="square" lIns="0" tIns="0" rIns="0" bIns="0" rtlCol="0">
            <a:no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11E41"/>
                </a:solidFill>
                <a:effectLst/>
                <a:uLnTx/>
                <a:uFillTx/>
                <a:latin typeface="Open Sans"/>
                <a:ea typeface="+mn-ea"/>
                <a:cs typeface="+mn-cs"/>
              </a:rPr>
              <a:t>Detailed marking guidance for the end of chapter assessments.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11E41"/>
                </a:solidFill>
                <a:effectLst/>
                <a:uLnTx/>
                <a:uFillTx/>
                <a:latin typeface="Open Sans"/>
                <a:ea typeface="+mn-ea"/>
                <a:cs typeface="+mn-cs"/>
              </a:rPr>
              <a:t>Includes sample answers matched to three different assessment bands: developing, secure and extending.</a:t>
            </a:r>
            <a:endParaRPr kumimoji="0" lang="en-GB" sz="1800" b="0" i="0" u="none" strike="noStrike" kern="1200" cap="none" spc="0" normalizeH="0" baseline="0" noProof="0">
              <a:ln>
                <a:noFill/>
              </a:ln>
              <a:solidFill>
                <a:srgbClr val="011E41"/>
              </a:solidFill>
              <a:effectLst/>
              <a:uLnTx/>
              <a:uFillTx/>
              <a:latin typeface="Open Sans"/>
              <a:ea typeface="+mn-ea"/>
              <a:cs typeface="+mn-cs"/>
            </a:endParaRPr>
          </a:p>
        </p:txBody>
      </p:sp>
    </p:spTree>
    <p:extLst>
      <p:ext uri="{BB962C8B-B14F-4D97-AF65-F5344CB8AC3E}">
        <p14:creationId xmlns:p14="http://schemas.microsoft.com/office/powerpoint/2010/main" val="387857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8"/>
          <p:cNvSpPr txBox="1">
            <a:spLocks noGrp="1"/>
          </p:cNvSpPr>
          <p:nvPr>
            <p:ph type="body" idx="1"/>
          </p:nvPr>
        </p:nvSpPr>
        <p:spPr>
          <a:xfrm>
            <a:off x="6642100" y="1111950"/>
            <a:ext cx="5337900" cy="4272900"/>
          </a:xfrm>
          <a:prstGeom prst="rect">
            <a:avLst/>
          </a:prstGeom>
        </p:spPr>
        <p:txBody>
          <a:bodyPr spcFirstLastPara="1" wrap="square" lIns="0" tIns="0" rIns="0" bIns="0" anchor="t" anchorCtr="0">
            <a:noAutofit/>
          </a:bodyPr>
          <a:lstStyle/>
          <a:p>
            <a:pPr marL="457200" lvl="0" indent="-419100" algn="l" rtl="0">
              <a:spcBef>
                <a:spcPts val="0"/>
              </a:spcBef>
              <a:spcAft>
                <a:spcPts val="0"/>
              </a:spcAft>
              <a:buSzPts val="3000"/>
              <a:buChar char="●"/>
            </a:pPr>
            <a:r>
              <a:rPr lang="en-GB" sz="2500" dirty="0"/>
              <a:t>W</a:t>
            </a:r>
            <a:r>
              <a:rPr lang="en-GB" sz="2100" dirty="0"/>
              <a:t>e want students to understand and remember the RED.</a:t>
            </a:r>
            <a:endParaRPr sz="2100" dirty="0"/>
          </a:p>
          <a:p>
            <a:pPr marL="457200" lvl="0" indent="-419100" algn="l" rtl="0">
              <a:spcBef>
                <a:spcPts val="0"/>
              </a:spcBef>
              <a:spcAft>
                <a:spcPts val="0"/>
              </a:spcAft>
              <a:buSzPts val="3000"/>
              <a:buChar char="●"/>
            </a:pPr>
            <a:r>
              <a:rPr lang="en-GB" sz="2100" dirty="0"/>
              <a:t>We want to bring alive the faith for students of all faiths and backgrounds.</a:t>
            </a:r>
            <a:endParaRPr sz="2100" dirty="0"/>
          </a:p>
          <a:p>
            <a:pPr marL="457200" lvl="0" indent="-419100" algn="l" rtl="0">
              <a:spcBef>
                <a:spcPts val="0"/>
              </a:spcBef>
              <a:spcAft>
                <a:spcPts val="0"/>
              </a:spcAft>
              <a:buSzPts val="3000"/>
              <a:buChar char="●"/>
            </a:pPr>
            <a:r>
              <a:rPr lang="en-GB" sz="2100" dirty="0"/>
              <a:t>We want to demonstrate inclusivity and diversity.</a:t>
            </a:r>
            <a:endParaRPr sz="2100" dirty="0"/>
          </a:p>
          <a:p>
            <a:pPr marL="457200" lvl="0" indent="-419100" algn="l" rtl="0">
              <a:spcBef>
                <a:spcPts val="0"/>
              </a:spcBef>
              <a:spcAft>
                <a:spcPts val="0"/>
              </a:spcAft>
              <a:buSzPts val="3000"/>
              <a:buChar char="●"/>
            </a:pPr>
            <a:r>
              <a:rPr lang="en-GB" sz="2100" dirty="0"/>
              <a:t>We want students to show progress over time through their assessments.</a:t>
            </a:r>
            <a:endParaRPr sz="2100" dirty="0"/>
          </a:p>
          <a:p>
            <a:pPr marL="457200" lvl="0" indent="-419100" algn="l" rtl="0">
              <a:spcBef>
                <a:spcPts val="0"/>
              </a:spcBef>
              <a:spcAft>
                <a:spcPts val="0"/>
              </a:spcAft>
              <a:buSzPts val="3000"/>
              <a:buChar char="●"/>
            </a:pPr>
            <a:r>
              <a:rPr lang="en-GB" sz="2100" dirty="0"/>
              <a:t>We want to be authentic, catechetical for those who seek it, academic and rigorous.</a:t>
            </a:r>
            <a:endParaRPr sz="2100" dirty="0"/>
          </a:p>
        </p:txBody>
      </p:sp>
      <p:sp>
        <p:nvSpPr>
          <p:cNvPr id="328" name="Google Shape;328;p38"/>
          <p:cNvSpPr txBox="1">
            <a:spLocks noGrp="1"/>
          </p:cNvSpPr>
          <p:nvPr>
            <p:ph type="sldNum" idx="12"/>
          </p:nvPr>
        </p:nvSpPr>
        <p:spPr>
          <a:xfrm>
            <a:off x="11304000" y="6516000"/>
            <a:ext cx="480000" cy="1800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GB"/>
              <a:t>12</a:t>
            </a:fld>
            <a:endParaRPr/>
          </a:p>
        </p:txBody>
      </p:sp>
      <p:pic>
        <p:nvPicPr>
          <p:cNvPr id="329" name="Google Shape;329;p38"/>
          <p:cNvPicPr preferRelativeResize="0"/>
          <p:nvPr/>
        </p:nvPicPr>
        <p:blipFill>
          <a:blip r:embed="rId3">
            <a:alphaModFix/>
          </a:blip>
          <a:stretch>
            <a:fillRect/>
          </a:stretch>
        </p:blipFill>
        <p:spPr>
          <a:xfrm rot="-341485">
            <a:off x="969400" y="1111950"/>
            <a:ext cx="3957024" cy="49870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9"/>
          <p:cNvSpPr txBox="1">
            <a:spLocks noGrp="1"/>
          </p:cNvSpPr>
          <p:nvPr>
            <p:ph type="sldNum" idx="12"/>
          </p:nvPr>
        </p:nvSpPr>
        <p:spPr>
          <a:xfrm>
            <a:off x="11304000" y="6516000"/>
            <a:ext cx="480000" cy="180000"/>
          </a:xfrm>
          <a:prstGeom prst="rect">
            <a:avLst/>
          </a:prstGeom>
        </p:spPr>
        <p:txBody>
          <a:bodyPr spcFirstLastPara="1" wrap="square" lIns="0" tIns="0" rIns="0" bIns="0" anchor="t" anchorCtr="0">
            <a:noAutofit/>
          </a:bodyPr>
          <a:lstStyle/>
          <a:p>
            <a:pPr marL="0" lvl="0" indent="0" algn="r" rtl="0">
              <a:spcBef>
                <a:spcPts val="0"/>
              </a:spcBef>
              <a:spcAft>
                <a:spcPts val="0"/>
              </a:spcAft>
              <a:buClr>
                <a:srgbClr val="000000"/>
              </a:buClr>
              <a:buFont typeface="Arial"/>
              <a:buNone/>
            </a:pPr>
            <a:fld id="{00000000-1234-1234-1234-123412341234}" type="slidenum">
              <a:rPr lang="en-GB"/>
              <a:t>13</a:t>
            </a:fld>
            <a:endParaRPr/>
          </a:p>
        </p:txBody>
      </p:sp>
      <p:sp>
        <p:nvSpPr>
          <p:cNvPr id="336" name="Google Shape;336;p39"/>
          <p:cNvSpPr txBox="1">
            <a:spLocks noGrp="1"/>
          </p:cNvSpPr>
          <p:nvPr>
            <p:ph type="body" idx="2"/>
          </p:nvPr>
        </p:nvSpPr>
        <p:spPr>
          <a:xfrm>
            <a:off x="394092" y="1376853"/>
            <a:ext cx="5499000" cy="4581600"/>
          </a:xfrm>
          <a:prstGeom prst="rect">
            <a:avLst/>
          </a:prstGeom>
        </p:spPr>
        <p:txBody>
          <a:bodyPr spcFirstLastPara="1" wrap="square" lIns="0" tIns="0" rIns="0" bIns="0" anchor="t" anchorCtr="0">
            <a:noAutofit/>
          </a:bodyPr>
          <a:lstStyle/>
          <a:p>
            <a:pPr marL="285750" lvl="0" indent="-285750" algn="l" rtl="0">
              <a:spcBef>
                <a:spcPts val="0"/>
              </a:spcBef>
              <a:spcAft>
                <a:spcPts val="0"/>
              </a:spcAft>
              <a:buFont typeface="Arial" panose="020B0604020202020204" pitchFamily="34" charset="0"/>
              <a:buChar char="•"/>
            </a:pPr>
            <a:r>
              <a:rPr lang="en-GB" sz="2000" dirty="0"/>
              <a:t>Student Books priced at £16</a:t>
            </a:r>
          </a:p>
          <a:p>
            <a:pPr marL="0" lvl="0" indent="0" algn="l" rtl="0">
              <a:spcBef>
                <a:spcPts val="0"/>
              </a:spcBef>
              <a:spcAft>
                <a:spcPts val="0"/>
              </a:spcAft>
              <a:buNone/>
            </a:pPr>
            <a:endParaRPr lang="en-GB" sz="2000" dirty="0"/>
          </a:p>
          <a:p>
            <a:pPr marL="285750" lvl="0" indent="-285750" algn="l" rtl="0">
              <a:spcBef>
                <a:spcPts val="0"/>
              </a:spcBef>
              <a:spcAft>
                <a:spcPts val="0"/>
              </a:spcAft>
              <a:buFont typeface="Arial" panose="020B0604020202020204" pitchFamily="34" charset="0"/>
              <a:buChar char="•"/>
            </a:pPr>
            <a:r>
              <a:rPr lang="en-GB" sz="2000" dirty="0"/>
              <a:t>Kerboodle £200 for an annual subscription</a:t>
            </a:r>
          </a:p>
          <a:p>
            <a:pPr marL="0" lvl="0" indent="0" algn="l" rtl="0">
              <a:spcBef>
                <a:spcPts val="0"/>
              </a:spcBef>
              <a:spcAft>
                <a:spcPts val="0"/>
              </a:spcAft>
              <a:buNone/>
            </a:pPr>
            <a:endParaRPr lang="en-GB" sz="2000" dirty="0"/>
          </a:p>
          <a:p>
            <a:pPr marL="0" lvl="0" indent="0">
              <a:buSzPts val="1000"/>
              <a:tabLst>
                <a:tab pos="457200" algn="l"/>
              </a:tabLst>
            </a:pPr>
            <a:r>
              <a:rPr lang="en-US" sz="2000" dirty="0">
                <a:effectLst/>
                <a:latin typeface="Open Sans" panose="020B0606030504020204" pitchFamily="34" charset="0"/>
                <a:ea typeface="Open Sans" panose="020B0606030504020204" pitchFamily="34" charset="0"/>
                <a:cs typeface="Open Sans" panose="020B0606030504020204" pitchFamily="34" charset="0"/>
              </a:rPr>
              <a:t>If you have any further questions, please do contact me at </a:t>
            </a:r>
            <a:r>
              <a:rPr lang="en-US" sz="2000" dirty="0">
                <a:effectLst/>
                <a:latin typeface="Open Sans" panose="020B0606030504020204" pitchFamily="34" charset="0"/>
                <a:ea typeface="Open Sans" panose="020B0606030504020204" pitchFamily="34" charset="0"/>
                <a:cs typeface="Open Sans" panose="020B0606030504020204" pitchFamily="34" charset="0"/>
                <a:hlinkClick r:id="rId3"/>
              </a:rPr>
              <a:t>minhha.duong@oup.com</a:t>
            </a:r>
            <a:endParaRPr lang="en-US" sz="2000" dirty="0">
              <a:effectLst/>
              <a:latin typeface="Open Sans" panose="020B0606030504020204" pitchFamily="34" charset="0"/>
              <a:ea typeface="Open Sans" panose="020B0606030504020204" pitchFamily="34" charset="0"/>
              <a:cs typeface="Open Sans" panose="020B0606030504020204" pitchFamily="34" charset="0"/>
            </a:endParaRPr>
          </a:p>
          <a:p>
            <a:pPr marL="0" lvl="0" indent="0">
              <a:buSzPts val="1000"/>
              <a:tabLst>
                <a:tab pos="457200" algn="l"/>
              </a:tabLst>
            </a:pPr>
            <a:endParaRPr lang="en-US" sz="1800" dirty="0">
              <a:latin typeface="Open Sans" panose="020B0606030504020204" pitchFamily="34" charset="0"/>
              <a:ea typeface="Open Sans" panose="020B0606030504020204" pitchFamily="34" charset="0"/>
              <a:cs typeface="Open Sans" panose="020B0606030504020204" pitchFamily="34" charset="0"/>
            </a:endParaRPr>
          </a:p>
          <a:p>
            <a:pPr marL="0" lvl="0" indent="0" algn="l" rtl="0">
              <a:spcBef>
                <a:spcPts val="0"/>
              </a:spcBef>
              <a:spcAft>
                <a:spcPts val="0"/>
              </a:spcAft>
              <a:buNone/>
            </a:pPr>
            <a:endParaRPr sz="1900" dirty="0"/>
          </a:p>
        </p:txBody>
      </p:sp>
      <p:pic>
        <p:nvPicPr>
          <p:cNvPr id="338" name="Google Shape;338;p39"/>
          <p:cNvPicPr preferRelativeResize="0"/>
          <p:nvPr/>
        </p:nvPicPr>
        <p:blipFill>
          <a:blip r:embed="rId4">
            <a:alphaModFix/>
          </a:blip>
          <a:stretch>
            <a:fillRect/>
          </a:stretch>
        </p:blipFill>
        <p:spPr>
          <a:xfrm>
            <a:off x="8123075" y="1058937"/>
            <a:ext cx="2268333" cy="3037997"/>
          </a:xfrm>
          <a:prstGeom prst="rect">
            <a:avLst/>
          </a:prstGeom>
          <a:noFill/>
          <a:ln>
            <a:noFill/>
          </a:ln>
        </p:spPr>
      </p:pic>
      <p:pic>
        <p:nvPicPr>
          <p:cNvPr id="339" name="Google Shape;339;p39"/>
          <p:cNvPicPr preferRelativeResize="0"/>
          <p:nvPr/>
        </p:nvPicPr>
        <p:blipFill>
          <a:blip r:embed="rId5">
            <a:alphaModFix/>
          </a:blip>
          <a:stretch>
            <a:fillRect/>
          </a:stretch>
        </p:blipFill>
        <p:spPr>
          <a:xfrm>
            <a:off x="9736898" y="3242543"/>
            <a:ext cx="2268333" cy="3037997"/>
          </a:xfrm>
          <a:prstGeom prst="rect">
            <a:avLst/>
          </a:prstGeom>
          <a:noFill/>
          <a:ln>
            <a:noFill/>
          </a:ln>
        </p:spPr>
      </p:pic>
      <p:sp>
        <p:nvSpPr>
          <p:cNvPr id="340" name="Google Shape;340;p39"/>
          <p:cNvSpPr txBox="1"/>
          <p:nvPr/>
        </p:nvSpPr>
        <p:spPr>
          <a:xfrm>
            <a:off x="10469078" y="1058937"/>
            <a:ext cx="1634748" cy="1908184"/>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dirty="0">
                <a:latin typeface="DM Serif Display"/>
                <a:ea typeface="DM Serif Display"/>
                <a:cs typeface="DM Serif Display"/>
                <a:sym typeface="DM Serif Display"/>
              </a:rPr>
              <a:t>Year 7: </a:t>
            </a:r>
          </a:p>
          <a:p>
            <a:pPr marL="0" lvl="0" indent="0" algn="r" rtl="0">
              <a:spcBef>
                <a:spcPts val="0"/>
              </a:spcBef>
              <a:spcAft>
                <a:spcPts val="0"/>
              </a:spcAft>
              <a:buNone/>
            </a:pPr>
            <a:r>
              <a:rPr lang="en-GB" dirty="0">
                <a:latin typeface="DM Serif Display"/>
                <a:ea typeface="DM Serif Display"/>
                <a:cs typeface="DM Serif Display"/>
                <a:sym typeface="DM Serif Display"/>
              </a:rPr>
              <a:t>March 2023</a:t>
            </a:r>
            <a:endParaRPr dirty="0">
              <a:latin typeface="DM Serif Display"/>
              <a:ea typeface="DM Serif Display"/>
              <a:cs typeface="DM Serif Display"/>
              <a:sym typeface="DM Serif Display"/>
            </a:endParaRPr>
          </a:p>
          <a:p>
            <a:pPr marL="0" lvl="0" indent="0" algn="r" rtl="0">
              <a:spcBef>
                <a:spcPts val="0"/>
              </a:spcBef>
              <a:spcAft>
                <a:spcPts val="0"/>
              </a:spcAft>
              <a:buNone/>
            </a:pPr>
            <a:endParaRPr dirty="0">
              <a:latin typeface="DM Serif Display"/>
              <a:ea typeface="DM Serif Display"/>
              <a:cs typeface="DM Serif Display"/>
              <a:sym typeface="DM Serif Display"/>
            </a:endParaRPr>
          </a:p>
          <a:p>
            <a:pPr marL="0" lvl="0" indent="0" algn="r" rtl="0">
              <a:spcBef>
                <a:spcPts val="0"/>
              </a:spcBef>
              <a:spcAft>
                <a:spcPts val="0"/>
              </a:spcAft>
              <a:buNone/>
            </a:pPr>
            <a:r>
              <a:rPr lang="en-GB" dirty="0">
                <a:latin typeface="DM Serif Display"/>
                <a:ea typeface="DM Serif Display"/>
                <a:cs typeface="DM Serif Display"/>
                <a:sym typeface="DM Serif Display"/>
              </a:rPr>
              <a:t>Year 8:</a:t>
            </a:r>
            <a:endParaRPr dirty="0">
              <a:latin typeface="DM Serif Display"/>
              <a:ea typeface="DM Serif Display"/>
              <a:cs typeface="DM Serif Display"/>
              <a:sym typeface="DM Serif Display"/>
            </a:endParaRPr>
          </a:p>
          <a:p>
            <a:pPr marL="0" lvl="0" indent="0" algn="r" rtl="0">
              <a:spcBef>
                <a:spcPts val="0"/>
              </a:spcBef>
              <a:spcAft>
                <a:spcPts val="0"/>
              </a:spcAft>
              <a:buNone/>
            </a:pPr>
            <a:r>
              <a:rPr lang="en-GB" dirty="0">
                <a:latin typeface="DM Serif Display"/>
                <a:ea typeface="DM Serif Display"/>
                <a:cs typeface="DM Serif Display"/>
                <a:sym typeface="DM Serif Display"/>
              </a:rPr>
              <a:t>January 2024</a:t>
            </a:r>
            <a:endParaRPr dirty="0">
              <a:latin typeface="DM Serif Display"/>
              <a:ea typeface="DM Serif Display"/>
              <a:cs typeface="DM Serif Display"/>
              <a:sym typeface="DM Serif Display"/>
            </a:endParaRPr>
          </a:p>
          <a:p>
            <a:pPr marL="0" lvl="0" indent="0" algn="r" rtl="0">
              <a:spcBef>
                <a:spcPts val="0"/>
              </a:spcBef>
              <a:spcAft>
                <a:spcPts val="0"/>
              </a:spcAft>
              <a:buNone/>
            </a:pPr>
            <a:endParaRPr dirty="0">
              <a:latin typeface="DM Serif Display"/>
              <a:ea typeface="DM Serif Display"/>
              <a:cs typeface="DM Serif Display"/>
              <a:sym typeface="DM Serif Display"/>
            </a:endParaRPr>
          </a:p>
          <a:p>
            <a:pPr marL="0" lvl="0" indent="0" algn="r" rtl="0">
              <a:spcBef>
                <a:spcPts val="0"/>
              </a:spcBef>
              <a:spcAft>
                <a:spcPts val="0"/>
              </a:spcAft>
              <a:buNone/>
            </a:pPr>
            <a:r>
              <a:rPr lang="en-GB" dirty="0">
                <a:latin typeface="DM Serif Display"/>
                <a:ea typeface="DM Serif Display"/>
                <a:cs typeface="DM Serif Display"/>
                <a:sym typeface="DM Serif Display"/>
              </a:rPr>
              <a:t>Year 9:</a:t>
            </a:r>
            <a:endParaRPr dirty="0">
              <a:latin typeface="DM Serif Display"/>
              <a:ea typeface="DM Serif Display"/>
              <a:cs typeface="DM Serif Display"/>
              <a:sym typeface="DM Serif Display"/>
            </a:endParaRPr>
          </a:p>
          <a:p>
            <a:pPr marL="0" lvl="0" indent="0" algn="r" rtl="0">
              <a:spcBef>
                <a:spcPts val="0"/>
              </a:spcBef>
              <a:spcAft>
                <a:spcPts val="0"/>
              </a:spcAft>
              <a:buNone/>
            </a:pPr>
            <a:r>
              <a:rPr lang="en-GB" dirty="0">
                <a:latin typeface="DM Serif Display"/>
                <a:ea typeface="DM Serif Display"/>
                <a:cs typeface="DM Serif Display"/>
                <a:sym typeface="DM Serif Display"/>
              </a:rPr>
              <a:t>September  2024</a:t>
            </a:r>
            <a:endParaRPr dirty="0">
              <a:latin typeface="DM Serif Display"/>
              <a:ea typeface="DM Serif Display"/>
              <a:cs typeface="DM Serif Display"/>
              <a:sym typeface="DM Serif Display"/>
            </a:endParaRPr>
          </a:p>
        </p:txBody>
      </p:sp>
      <p:pic>
        <p:nvPicPr>
          <p:cNvPr id="337" name="Google Shape;337;p39"/>
          <p:cNvPicPr preferRelativeResize="0"/>
          <p:nvPr/>
        </p:nvPicPr>
        <p:blipFill>
          <a:blip r:embed="rId6">
            <a:alphaModFix/>
          </a:blip>
          <a:stretch>
            <a:fillRect/>
          </a:stretch>
        </p:blipFill>
        <p:spPr>
          <a:xfrm>
            <a:off x="6509252" y="3108980"/>
            <a:ext cx="2346002" cy="3037997"/>
          </a:xfrm>
          <a:prstGeom prst="rect">
            <a:avLst/>
          </a:prstGeom>
          <a:noFill/>
          <a:ln>
            <a:noFill/>
          </a:ln>
        </p:spPr>
      </p:pic>
    </p:spTree>
    <p:extLst>
      <p:ext uri="{BB962C8B-B14F-4D97-AF65-F5344CB8AC3E}">
        <p14:creationId xmlns:p14="http://schemas.microsoft.com/office/powerpoint/2010/main" val="373258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1"/>
          <p:cNvSpPr txBox="1">
            <a:spLocks noGrp="1"/>
          </p:cNvSpPr>
          <p:nvPr>
            <p:ph type="ctrTitle"/>
          </p:nvPr>
        </p:nvSpPr>
        <p:spPr>
          <a:xfrm>
            <a:off x="1524000" y="132038"/>
            <a:ext cx="9144000" cy="4261800"/>
          </a:xfrm>
          <a:prstGeom prst="rect">
            <a:avLst/>
          </a:prstGeom>
          <a:noFill/>
          <a:ln>
            <a:noFill/>
          </a:ln>
        </p:spPr>
        <p:txBody>
          <a:bodyPr spcFirstLastPara="1" wrap="square" lIns="0" tIns="0" rIns="0" bIns="0" anchor="ctr" anchorCtr="0">
            <a:noAutofit/>
          </a:bodyPr>
          <a:lstStyle/>
          <a:p>
            <a:pPr marL="0" lvl="0" indent="0" algn="ctr" rtl="0">
              <a:lnSpc>
                <a:spcPct val="90000"/>
              </a:lnSpc>
              <a:spcBef>
                <a:spcPts val="0"/>
              </a:spcBef>
              <a:spcAft>
                <a:spcPts val="0"/>
              </a:spcAft>
              <a:buClr>
                <a:schemeClr val="lt1"/>
              </a:buClr>
              <a:buSzPts val="4000"/>
              <a:buFont typeface="Source Sans Pro"/>
              <a:buNone/>
            </a:pPr>
            <a:r>
              <a:rPr lang="en-GB" dirty="0"/>
              <a:t>Thank you</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0"/>
          <p:cNvPicPr preferRelativeResize="0"/>
          <p:nvPr/>
        </p:nvPicPr>
        <p:blipFill rotWithShape="1">
          <a:blip r:embed="rId3">
            <a:alphaModFix/>
          </a:blip>
          <a:srcRect l="1152" t="1822" r="1181" b="2254"/>
          <a:stretch/>
        </p:blipFill>
        <p:spPr>
          <a:xfrm>
            <a:off x="3625250" y="323325"/>
            <a:ext cx="8194524" cy="5729627"/>
          </a:xfrm>
          <a:prstGeom prst="rect">
            <a:avLst/>
          </a:prstGeom>
          <a:noFill/>
          <a:ln>
            <a:noFill/>
          </a:ln>
        </p:spPr>
      </p:pic>
      <p:sp>
        <p:nvSpPr>
          <p:cNvPr id="258" name="Google Shape;258;p30"/>
          <p:cNvSpPr txBox="1"/>
          <p:nvPr/>
        </p:nvSpPr>
        <p:spPr>
          <a:xfrm>
            <a:off x="319000" y="1012900"/>
            <a:ext cx="2970900" cy="276995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dirty="0">
                <a:solidFill>
                  <a:srgbClr val="E3E1E0"/>
                </a:solidFill>
                <a:latin typeface="Open Sans"/>
                <a:ea typeface="Open Sans"/>
                <a:cs typeface="Open Sans"/>
                <a:sym typeface="Open Sans"/>
              </a:rPr>
              <a:t>We want to tell the </a:t>
            </a:r>
            <a:r>
              <a:rPr lang="en-GB" sz="2800" b="1" dirty="0">
                <a:solidFill>
                  <a:srgbClr val="E3E1E0"/>
                </a:solidFill>
                <a:latin typeface="Open Sans"/>
                <a:ea typeface="Open Sans"/>
                <a:cs typeface="Open Sans"/>
                <a:sym typeface="Open Sans"/>
              </a:rPr>
              <a:t>story</a:t>
            </a:r>
            <a:r>
              <a:rPr lang="en-GB" sz="2800" dirty="0">
                <a:solidFill>
                  <a:srgbClr val="E3E1E0"/>
                </a:solidFill>
                <a:latin typeface="Open Sans"/>
                <a:ea typeface="Open Sans"/>
                <a:cs typeface="Open Sans"/>
                <a:sym typeface="Open Sans"/>
              </a:rPr>
              <a:t> of the Catholic faith - </a:t>
            </a:r>
            <a:r>
              <a:rPr lang="en-GB" sz="2800" b="1" i="1" dirty="0">
                <a:solidFill>
                  <a:srgbClr val="E3E1E0"/>
                </a:solidFill>
                <a:latin typeface="Open Sans"/>
                <a:ea typeface="Open Sans"/>
                <a:cs typeface="Open Sans"/>
                <a:sym typeface="Open Sans"/>
              </a:rPr>
              <a:t>from Genesis to the lived Church of today</a:t>
            </a:r>
            <a:r>
              <a:rPr lang="en-GB" sz="2800" dirty="0">
                <a:solidFill>
                  <a:srgbClr val="E3E1E0"/>
                </a:solidFill>
                <a:latin typeface="Open Sans"/>
                <a:ea typeface="Open Sans"/>
                <a:cs typeface="Open Sans"/>
                <a:sym typeface="Open Sans"/>
              </a:rPr>
              <a:t>. </a:t>
            </a:r>
            <a:endParaRPr sz="2800" dirty="0">
              <a:solidFill>
                <a:srgbClr val="E3E1E0"/>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EF85B-03EB-40F6-9FA2-546D509F0F60}"/>
              </a:ext>
            </a:extLst>
          </p:cNvPr>
          <p:cNvSpPr>
            <a:spLocks noGrp="1"/>
          </p:cNvSpPr>
          <p:nvPr>
            <p:ph type="ctrTitle"/>
          </p:nvPr>
        </p:nvSpPr>
        <p:spPr/>
        <p:txBody>
          <a:bodyPr/>
          <a:lstStyle/>
          <a:p>
            <a:r>
              <a:rPr lang="en-GB" i="1" dirty="0"/>
              <a:t>Source to Summit</a:t>
            </a:r>
            <a:r>
              <a:rPr lang="en-GB" dirty="0"/>
              <a:t>…</a:t>
            </a:r>
          </a:p>
        </p:txBody>
      </p:sp>
      <p:sp>
        <p:nvSpPr>
          <p:cNvPr id="3" name="Subtitle 2">
            <a:extLst>
              <a:ext uri="{FF2B5EF4-FFF2-40B4-BE49-F238E27FC236}">
                <a16:creationId xmlns:a16="http://schemas.microsoft.com/office/drawing/2014/main" id="{C8CAEF1B-A817-4F0C-8E9D-C5BA87665939}"/>
              </a:ext>
            </a:extLst>
          </p:cNvPr>
          <p:cNvSpPr>
            <a:spLocks noGrp="1"/>
          </p:cNvSpPr>
          <p:nvPr>
            <p:ph type="subTitle" idx="1"/>
          </p:nvPr>
        </p:nvSpPr>
        <p:spPr/>
        <p:txBody>
          <a:bodyPr/>
          <a:lstStyle/>
          <a:p>
            <a:pPr marL="342900" indent="-342900">
              <a:buFont typeface="Arial,Sans-Serif"/>
              <a:buChar char="•"/>
            </a:pPr>
            <a:r>
              <a:rPr lang="en-GB" dirty="0">
                <a:ea typeface="Open Sans"/>
                <a:cs typeface="Open Sans"/>
              </a:rPr>
              <a:t>is authored by a team of </a:t>
            </a:r>
            <a:r>
              <a:rPr lang="en-GB" b="1" dirty="0">
                <a:ea typeface="Open Sans"/>
                <a:cs typeface="Open Sans"/>
              </a:rPr>
              <a:t>practising teachers</a:t>
            </a:r>
            <a:r>
              <a:rPr lang="en-GB" dirty="0">
                <a:ea typeface="Open Sans"/>
                <a:cs typeface="Open Sans"/>
              </a:rPr>
              <a:t>,</a:t>
            </a:r>
          </a:p>
          <a:p>
            <a:r>
              <a:rPr lang="en-GB" dirty="0">
                <a:ea typeface="Open Sans"/>
                <a:cs typeface="Open Sans"/>
              </a:rPr>
              <a:t>lead by Series Editor Andy Lewis</a:t>
            </a:r>
          </a:p>
          <a:p>
            <a:pPr marL="342900" indent="-342900">
              <a:buFont typeface="Arial,Sans-Serif" panose="020B0604020202020204" pitchFamily="34" charset="0"/>
              <a:buChar char="•"/>
            </a:pPr>
            <a:r>
              <a:rPr lang="en-GB" dirty="0">
                <a:ea typeface="Open Sans"/>
                <a:cs typeface="Open Sans"/>
              </a:rPr>
              <a:t>is a blended offering of </a:t>
            </a:r>
            <a:r>
              <a:rPr lang="en-GB" b="1" dirty="0">
                <a:ea typeface="Open Sans"/>
                <a:cs typeface="Open Sans"/>
              </a:rPr>
              <a:t>student books and </a:t>
            </a:r>
          </a:p>
          <a:p>
            <a:r>
              <a:rPr lang="en-GB" b="1" dirty="0">
                <a:ea typeface="Open Sans"/>
                <a:cs typeface="Open Sans"/>
              </a:rPr>
              <a:t>accompanying digital resources</a:t>
            </a:r>
          </a:p>
          <a:p>
            <a:pPr marL="342900" indent="-342900">
              <a:buFont typeface="Arial,Sans-Serif"/>
              <a:buChar char="•"/>
            </a:pPr>
            <a:r>
              <a:rPr lang="en-GB" dirty="0">
                <a:ea typeface="Open Sans"/>
                <a:cs typeface="Open Sans"/>
              </a:rPr>
              <a:t>is designed to give teachers the practical </a:t>
            </a:r>
          </a:p>
          <a:p>
            <a:r>
              <a:rPr lang="en-GB" dirty="0">
                <a:ea typeface="Open Sans"/>
                <a:cs typeface="Open Sans"/>
              </a:rPr>
              <a:t>resources they need to feel </a:t>
            </a:r>
            <a:r>
              <a:rPr lang="en-GB" b="1" dirty="0">
                <a:ea typeface="Open Sans"/>
                <a:cs typeface="Open Sans"/>
              </a:rPr>
              <a:t>confident to deliver</a:t>
            </a:r>
          </a:p>
          <a:p>
            <a:r>
              <a:rPr lang="en-GB" b="1" dirty="0">
                <a:ea typeface="Open Sans"/>
                <a:cs typeface="Open Sans"/>
              </a:rPr>
              <a:t>the new curriculum</a:t>
            </a:r>
          </a:p>
          <a:p>
            <a:pPr marL="342900" indent="-342900">
              <a:buFont typeface="Arial" panose="020B0604020202020204" pitchFamily="34" charset="0"/>
              <a:buChar char="•"/>
            </a:pPr>
            <a:r>
              <a:rPr lang="en-GB" dirty="0">
                <a:ea typeface="Open Sans"/>
                <a:cs typeface="Open Sans"/>
              </a:rPr>
              <a:t>is designed to </a:t>
            </a:r>
            <a:r>
              <a:rPr lang="en-GB" b="1" dirty="0">
                <a:ea typeface="Open Sans"/>
                <a:cs typeface="Open Sans"/>
              </a:rPr>
              <a:t>engage students </a:t>
            </a:r>
            <a:r>
              <a:rPr lang="en-GB" dirty="0">
                <a:ea typeface="Open Sans"/>
                <a:cs typeface="Open Sans"/>
              </a:rPr>
              <a:t>and help them</a:t>
            </a:r>
          </a:p>
          <a:p>
            <a:r>
              <a:rPr lang="en-GB" dirty="0">
                <a:ea typeface="Open Sans"/>
                <a:cs typeface="Open Sans"/>
              </a:rPr>
              <a:t>understand</a:t>
            </a:r>
            <a:r>
              <a:rPr lang="en-GB" i="1" dirty="0">
                <a:ea typeface="Open Sans"/>
                <a:cs typeface="Open Sans"/>
              </a:rPr>
              <a:t> </a:t>
            </a:r>
            <a:r>
              <a:rPr lang="en-GB" dirty="0">
                <a:ea typeface="Open Sans"/>
                <a:cs typeface="Open Sans"/>
              </a:rPr>
              <a:t>and remember what they need to learn</a:t>
            </a:r>
            <a:endParaRPr lang="en-GB" i="1" dirty="0">
              <a:ea typeface="Open Sans"/>
              <a:cs typeface="Open Sans"/>
            </a:endParaRPr>
          </a:p>
          <a:p>
            <a:pPr marL="342900" indent="-342900">
              <a:buFont typeface="Arial" panose="020B0604020202020204" pitchFamily="34" charset="0"/>
              <a:buChar char="•"/>
            </a:pPr>
            <a:r>
              <a:rPr lang="en-GB" dirty="0">
                <a:ea typeface="Open Sans"/>
                <a:cs typeface="Open Sans"/>
              </a:rPr>
              <a:t>comprehensively covers the new RED – we are </a:t>
            </a:r>
          </a:p>
          <a:p>
            <a:r>
              <a:rPr lang="en-GB" b="1" dirty="0">
                <a:ea typeface="Open Sans"/>
                <a:cs typeface="Open Sans"/>
              </a:rPr>
              <a:t>seeking an Imprimatur and CES endorsement  </a:t>
            </a:r>
          </a:p>
          <a:p>
            <a:pPr marL="342900" indent="-342900">
              <a:buChar char="•"/>
            </a:pPr>
            <a:endParaRPr lang="en-GB" dirty="0">
              <a:ea typeface="Open Sans"/>
              <a:cs typeface="Open Sans"/>
            </a:endParaRPr>
          </a:p>
          <a:p>
            <a:endParaRPr lang="en-GB" dirty="0">
              <a:ea typeface="Open Sans"/>
              <a:cs typeface="Open Sans"/>
            </a:endParaRPr>
          </a:p>
          <a:p>
            <a:pPr marL="342900" indent="-342900">
              <a:buChar char="•"/>
            </a:pPr>
            <a:endParaRPr lang="en-GB" dirty="0">
              <a:ea typeface="Open Sans"/>
              <a:cs typeface="Open Sans"/>
            </a:endParaRPr>
          </a:p>
        </p:txBody>
      </p:sp>
      <p:sp>
        <p:nvSpPr>
          <p:cNvPr id="4" name="Footer Placeholder 3">
            <a:extLst>
              <a:ext uri="{FF2B5EF4-FFF2-40B4-BE49-F238E27FC236}">
                <a16:creationId xmlns:a16="http://schemas.microsoft.com/office/drawing/2014/main" id="{8A1E96DB-251B-4D69-B80E-32C1A82EFA4F}"/>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11E41"/>
                </a:solidFill>
                <a:effectLst/>
                <a:uLnTx/>
                <a:uFillTx/>
                <a:latin typeface="Open Sans"/>
                <a:ea typeface="Open Sans" panose="020B0606030504020204" pitchFamily="34" charset="0"/>
                <a:cs typeface="Open Sans" panose="020B0606030504020204" pitchFamily="34" charset="0"/>
              </a:rPr>
              <a:t>Presentation Title</a:t>
            </a:r>
          </a:p>
        </p:txBody>
      </p:sp>
      <p:sp>
        <p:nvSpPr>
          <p:cNvPr id="5" name="Slide Number Placeholder 4">
            <a:extLst>
              <a:ext uri="{FF2B5EF4-FFF2-40B4-BE49-F238E27FC236}">
                <a16:creationId xmlns:a16="http://schemas.microsoft.com/office/drawing/2014/main" id="{B62735B7-C3C0-4552-A474-77AEEBECD59C}"/>
              </a:ext>
            </a:extLst>
          </p:cNvPr>
          <p:cNvSpPr>
            <a:spLocks noGrp="1"/>
          </p:cNvSpPr>
          <p:nvPr>
            <p:ph type="sldNum" sz="quarter" idx="1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C19541-5F6E-2C4C-BF21-196C1C8E2E31}" type="slidenum">
              <a:rPr kumimoji="0" lang="en-GB" sz="1100" b="0" i="0" u="none" strike="noStrike" kern="1200" cap="none" spc="0" normalizeH="0" baseline="0" noProof="0" smtClean="0">
                <a:ln>
                  <a:noFill/>
                </a:ln>
                <a:solidFill>
                  <a:srgbClr val="000000"/>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100" b="0" i="0" u="none" strike="noStrike" kern="1200" cap="none" spc="0" normalizeH="0" baseline="0" noProof="0">
              <a:ln>
                <a:noFill/>
              </a:ln>
              <a:solidFill>
                <a:srgbClr val="000000"/>
              </a:solidFill>
              <a:effectLst/>
              <a:uLnTx/>
              <a:uFillTx/>
              <a:latin typeface="Open Sans"/>
              <a:ea typeface="+mn-ea"/>
              <a:cs typeface="+mn-cs"/>
            </a:endParaRPr>
          </a:p>
        </p:txBody>
      </p:sp>
      <p:pic>
        <p:nvPicPr>
          <p:cNvPr id="6" name="Picture 7" descr="Diagram&#10;&#10;Description automatically generated">
            <a:extLst>
              <a:ext uri="{FF2B5EF4-FFF2-40B4-BE49-F238E27FC236}">
                <a16:creationId xmlns:a16="http://schemas.microsoft.com/office/drawing/2014/main" id="{8D2FA73D-B3F4-0820-E71F-FC0DAA4CB212}"/>
              </a:ext>
            </a:extLst>
          </p:cNvPr>
          <p:cNvPicPr>
            <a:picLocks noChangeAspect="1"/>
          </p:cNvPicPr>
          <p:nvPr/>
        </p:nvPicPr>
        <p:blipFill>
          <a:blip r:embed="rId2"/>
          <a:stretch>
            <a:fillRect/>
          </a:stretch>
        </p:blipFill>
        <p:spPr>
          <a:xfrm>
            <a:off x="7494443" y="906175"/>
            <a:ext cx="2398568" cy="3050597"/>
          </a:xfrm>
          <a:prstGeom prst="rect">
            <a:avLst/>
          </a:prstGeom>
        </p:spPr>
      </p:pic>
      <p:pic>
        <p:nvPicPr>
          <p:cNvPr id="8" name="Picture 8" descr="A picture containing logo&#10;&#10;Description automatically generated">
            <a:extLst>
              <a:ext uri="{FF2B5EF4-FFF2-40B4-BE49-F238E27FC236}">
                <a16:creationId xmlns:a16="http://schemas.microsoft.com/office/drawing/2014/main" id="{B0D75C2B-E919-B2F0-DCC3-92EBA611EB57}"/>
              </a:ext>
            </a:extLst>
          </p:cNvPr>
          <p:cNvPicPr>
            <a:picLocks noChangeAspect="1"/>
          </p:cNvPicPr>
          <p:nvPr/>
        </p:nvPicPr>
        <p:blipFill>
          <a:blip r:embed="rId3"/>
          <a:stretch>
            <a:fillRect/>
          </a:stretch>
        </p:blipFill>
        <p:spPr>
          <a:xfrm>
            <a:off x="9627774" y="2113770"/>
            <a:ext cx="2394544" cy="3050596"/>
          </a:xfrm>
          <a:prstGeom prst="rect">
            <a:avLst/>
          </a:prstGeom>
        </p:spPr>
      </p:pic>
      <p:pic>
        <p:nvPicPr>
          <p:cNvPr id="10" name="Picture 10" descr="Graphical user interface, application&#10;&#10;Description automatically generated">
            <a:extLst>
              <a:ext uri="{FF2B5EF4-FFF2-40B4-BE49-F238E27FC236}">
                <a16:creationId xmlns:a16="http://schemas.microsoft.com/office/drawing/2014/main" id="{8846CA2B-2997-8BE0-8CE1-86A93C037155}"/>
              </a:ext>
            </a:extLst>
          </p:cNvPr>
          <p:cNvPicPr>
            <a:picLocks noChangeAspect="1"/>
          </p:cNvPicPr>
          <p:nvPr/>
        </p:nvPicPr>
        <p:blipFill>
          <a:blip r:embed="rId4"/>
          <a:stretch>
            <a:fillRect/>
          </a:stretch>
        </p:blipFill>
        <p:spPr>
          <a:xfrm>
            <a:off x="7857033" y="3645403"/>
            <a:ext cx="2380302" cy="3050597"/>
          </a:xfrm>
          <a:prstGeom prst="rect">
            <a:avLst/>
          </a:prstGeom>
        </p:spPr>
      </p:pic>
    </p:spTree>
    <p:extLst>
      <p:ext uri="{BB962C8B-B14F-4D97-AF65-F5344CB8AC3E}">
        <p14:creationId xmlns:p14="http://schemas.microsoft.com/office/powerpoint/2010/main" val="2962982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7D13B28-C296-2230-B295-1FCD43B95E99}"/>
              </a:ext>
            </a:extLst>
          </p:cNvPr>
          <p:cNvPicPr>
            <a:picLocks noChangeAspect="1"/>
          </p:cNvPicPr>
          <p:nvPr/>
        </p:nvPicPr>
        <p:blipFill>
          <a:blip r:embed="rId2"/>
          <a:stretch>
            <a:fillRect/>
          </a:stretch>
        </p:blipFill>
        <p:spPr>
          <a:xfrm>
            <a:off x="432000" y="1930095"/>
            <a:ext cx="5508000" cy="3483809"/>
          </a:xfrm>
          <a:prstGeom prst="rect">
            <a:avLst/>
          </a:prstGeom>
          <a:noFill/>
        </p:spPr>
      </p:pic>
      <p:sp>
        <p:nvSpPr>
          <p:cNvPr id="11" name="Text Placeholder 2">
            <a:extLst>
              <a:ext uri="{FF2B5EF4-FFF2-40B4-BE49-F238E27FC236}">
                <a16:creationId xmlns:a16="http://schemas.microsoft.com/office/drawing/2014/main" id="{D075B52D-B9DD-3DC2-D6AC-AD2C1CD67FD3}"/>
              </a:ext>
            </a:extLst>
          </p:cNvPr>
          <p:cNvSpPr>
            <a:spLocks noGrp="1"/>
          </p:cNvSpPr>
          <p:nvPr>
            <p:ph type="body" sz="quarter" idx="14"/>
          </p:nvPr>
        </p:nvSpPr>
        <p:spPr>
          <a:xfrm>
            <a:off x="6642101" y="1661024"/>
            <a:ext cx="4953089" cy="3723776"/>
          </a:xfrm>
        </p:spPr>
        <p:txBody>
          <a:bodyPr/>
          <a:lstStyle/>
          <a:p>
            <a:r>
              <a:rPr lang="en-US" dirty="0"/>
              <a:t>I</a:t>
            </a:r>
            <a:r>
              <a:rPr lang="en-US" sz="2400" dirty="0"/>
              <a:t>nviting chapter openers feature specially-commissioned artworks and a chapter overview to set out our narrative approach.</a:t>
            </a:r>
          </a:p>
        </p:txBody>
      </p:sp>
      <p:sp>
        <p:nvSpPr>
          <p:cNvPr id="5" name="Slide Number Placeholder 4">
            <a:extLst>
              <a:ext uri="{FF2B5EF4-FFF2-40B4-BE49-F238E27FC236}">
                <a16:creationId xmlns:a16="http://schemas.microsoft.com/office/drawing/2014/main" id="{A643805B-D733-CAE2-DC2E-3983FE9E4B82}"/>
              </a:ext>
            </a:extLst>
          </p:cNvPr>
          <p:cNvSpPr>
            <a:spLocks noGrp="1"/>
          </p:cNvSpPr>
          <p:nvPr>
            <p:ph type="sldNum" sz="quarter" idx="19"/>
          </p:nvPr>
        </p:nvSpPr>
        <p:spPr>
          <a:xfrm>
            <a:off x="11304000" y="6516000"/>
            <a:ext cx="480000" cy="180000"/>
          </a:xfrm>
        </p:spPr>
        <p:txBody>
          <a:bodyPr anchor="t">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CC19541-5F6E-2C4C-BF21-196C1C8E2E31}" type="slidenum">
              <a:rPr kumimoji="0" lang="en-GB" sz="1100" b="0" i="0" u="none" strike="noStrike" kern="1200" cap="none" spc="0" normalizeH="0" baseline="0" noProof="0" smtClean="0">
                <a:ln>
                  <a:noFill/>
                </a:ln>
                <a:solidFill>
                  <a:srgbClr val="000000"/>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GB" sz="1100" b="0" i="0" u="none" strike="noStrike" kern="1200" cap="none" spc="0" normalizeH="0" baseline="0" noProof="0">
              <a:ln>
                <a:noFill/>
              </a:ln>
              <a:solidFill>
                <a:srgbClr val="000000"/>
              </a:solidFill>
              <a:effectLst/>
              <a:uLnTx/>
              <a:uFillTx/>
              <a:latin typeface="Open Sans"/>
              <a:ea typeface="+mn-ea"/>
              <a:cs typeface="+mn-cs"/>
            </a:endParaRPr>
          </a:p>
        </p:txBody>
      </p:sp>
      <p:sp>
        <p:nvSpPr>
          <p:cNvPr id="4" name="Footer Placeholder 3">
            <a:extLst>
              <a:ext uri="{FF2B5EF4-FFF2-40B4-BE49-F238E27FC236}">
                <a16:creationId xmlns:a16="http://schemas.microsoft.com/office/drawing/2014/main" id="{33CE2720-A7CA-E249-BF72-B87F4D919918}"/>
              </a:ext>
            </a:extLst>
          </p:cNvPr>
          <p:cNvSpPr>
            <a:spLocks noGrp="1"/>
          </p:cNvSpPr>
          <p:nvPr>
            <p:ph type="ftr" sz="quarter" idx="11"/>
          </p:nvPr>
        </p:nvSpPr>
        <p:spPr>
          <a:xfrm>
            <a:off x="432000" y="6516000"/>
            <a:ext cx="4704000" cy="216000"/>
          </a:xfrm>
        </p:spPr>
        <p:txBody>
          <a:bodyPr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a:ln>
                  <a:noFill/>
                </a:ln>
                <a:solidFill>
                  <a:srgbClr val="011E41"/>
                </a:solidFill>
                <a:effectLst/>
                <a:uLnTx/>
                <a:uFillTx/>
                <a:latin typeface="Open Sans"/>
                <a:ea typeface="Open Sans" panose="020B0606030504020204" pitchFamily="34" charset="0"/>
                <a:cs typeface="Open Sans" panose="020B0606030504020204" pitchFamily="34" charset="0"/>
              </a:rPr>
              <a:t>Presentation Title</a:t>
            </a:r>
          </a:p>
        </p:txBody>
      </p:sp>
    </p:spTree>
    <p:extLst>
      <p:ext uri="{BB962C8B-B14F-4D97-AF65-F5344CB8AC3E}">
        <p14:creationId xmlns:p14="http://schemas.microsoft.com/office/powerpoint/2010/main" val="2323767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Text&#10;&#10;Description automatically generated">
            <a:extLst>
              <a:ext uri="{FF2B5EF4-FFF2-40B4-BE49-F238E27FC236}">
                <a16:creationId xmlns:a16="http://schemas.microsoft.com/office/drawing/2014/main" id="{0CFC6C90-35F6-E1E0-594C-8733422F2805}"/>
              </a:ext>
            </a:extLst>
          </p:cNvPr>
          <p:cNvPicPr>
            <a:picLocks noGrp="1" noChangeAspect="1"/>
          </p:cNvPicPr>
          <p:nvPr>
            <p:ph type="pic" sz="quarter" idx="13"/>
          </p:nvPr>
        </p:nvPicPr>
        <p:blipFill rotWithShape="1">
          <a:blip r:embed="rId2"/>
          <a:stretch/>
        </p:blipFill>
        <p:spPr>
          <a:xfrm>
            <a:off x="139726" y="1763081"/>
            <a:ext cx="6374383" cy="4037040"/>
          </a:xfrm>
          <a:noFill/>
        </p:spPr>
      </p:pic>
      <p:sp>
        <p:nvSpPr>
          <p:cNvPr id="17" name="Text Placeholder 2">
            <a:extLst>
              <a:ext uri="{FF2B5EF4-FFF2-40B4-BE49-F238E27FC236}">
                <a16:creationId xmlns:a16="http://schemas.microsoft.com/office/drawing/2014/main" id="{5E92679E-4F0A-1181-3594-73A08D3321B7}"/>
              </a:ext>
            </a:extLst>
          </p:cNvPr>
          <p:cNvSpPr>
            <a:spLocks noGrp="1"/>
          </p:cNvSpPr>
          <p:nvPr>
            <p:ph type="body" sz="quarter" idx="14"/>
          </p:nvPr>
        </p:nvSpPr>
        <p:spPr>
          <a:xfrm>
            <a:off x="6642101" y="1661024"/>
            <a:ext cx="4953089" cy="3723776"/>
          </a:xfrm>
        </p:spPr>
        <p:txBody>
          <a:bodyPr/>
          <a:lstStyle/>
          <a:p>
            <a:pPr marL="457200" indent="-457200">
              <a:buChar char="•"/>
            </a:pPr>
            <a:r>
              <a:rPr lang="en-US" sz="2400" dirty="0"/>
              <a:t>1 spread per lesson, with topics carefully sequenced</a:t>
            </a:r>
          </a:p>
          <a:p>
            <a:pPr marL="457200" indent="-457200">
              <a:buChar char="•"/>
            </a:pPr>
            <a:r>
              <a:rPr lang="en-US" sz="2400" dirty="0"/>
              <a:t>Clear learning objective and introduction</a:t>
            </a:r>
          </a:p>
          <a:p>
            <a:pPr marL="457200" indent="-457200">
              <a:buChar char="•"/>
            </a:pPr>
            <a:r>
              <a:rPr lang="en-US" sz="2400" dirty="0"/>
              <a:t>Useful vocabulary is defined</a:t>
            </a:r>
          </a:p>
          <a:p>
            <a:pPr marL="457200" indent="-457200">
              <a:buChar char="•"/>
            </a:pPr>
            <a:r>
              <a:rPr lang="en-US" sz="2400" dirty="0"/>
              <a:t>Understand, Discern and Respond activities test the three ways of knowing</a:t>
            </a:r>
          </a:p>
        </p:txBody>
      </p:sp>
      <p:sp>
        <p:nvSpPr>
          <p:cNvPr id="4" name="Slide Number Placeholder 3">
            <a:extLst>
              <a:ext uri="{FF2B5EF4-FFF2-40B4-BE49-F238E27FC236}">
                <a16:creationId xmlns:a16="http://schemas.microsoft.com/office/drawing/2014/main" id="{21195F4D-A544-972C-73B5-3480DA34CDF9}"/>
              </a:ext>
            </a:extLst>
          </p:cNvPr>
          <p:cNvSpPr>
            <a:spLocks noGrp="1"/>
          </p:cNvSpPr>
          <p:nvPr>
            <p:ph type="sldNum" sz="quarter" idx="19"/>
          </p:nvPr>
        </p:nvSpPr>
        <p:spPr>
          <a:xfrm>
            <a:off x="11304000" y="6516000"/>
            <a:ext cx="480000" cy="180000"/>
          </a:xfrm>
        </p:spPr>
        <p:txBody>
          <a:bodyPr anchor="t">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CC19541-5F6E-2C4C-BF21-196C1C8E2E31}" type="slidenum">
              <a:rPr kumimoji="0" lang="en-GB" sz="1100" b="0" i="0" u="none" strike="noStrike" kern="1200" cap="none" spc="0" normalizeH="0" baseline="0" noProof="0" smtClean="0">
                <a:ln>
                  <a:noFill/>
                </a:ln>
                <a:solidFill>
                  <a:srgbClr val="000000"/>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GB" sz="1100" b="0" i="0" u="none" strike="noStrike" kern="1200" cap="none" spc="0" normalizeH="0" baseline="0" noProof="0">
              <a:ln>
                <a:noFill/>
              </a:ln>
              <a:solidFill>
                <a:srgbClr val="000000"/>
              </a:solidFill>
              <a:effectLst/>
              <a:uLnTx/>
              <a:uFillTx/>
              <a:latin typeface="Open Sans"/>
              <a:ea typeface="+mn-ea"/>
              <a:cs typeface="+mn-cs"/>
            </a:endParaRPr>
          </a:p>
        </p:txBody>
      </p:sp>
      <p:sp>
        <p:nvSpPr>
          <p:cNvPr id="5" name="Footer Placeholder 4">
            <a:extLst>
              <a:ext uri="{FF2B5EF4-FFF2-40B4-BE49-F238E27FC236}">
                <a16:creationId xmlns:a16="http://schemas.microsoft.com/office/drawing/2014/main" id="{82BD8D8E-0541-22EB-4A03-28D28B977547}"/>
              </a:ext>
            </a:extLst>
          </p:cNvPr>
          <p:cNvSpPr>
            <a:spLocks noGrp="1"/>
          </p:cNvSpPr>
          <p:nvPr>
            <p:ph type="ftr" sz="quarter" idx="11"/>
          </p:nvPr>
        </p:nvSpPr>
        <p:spPr>
          <a:xfrm>
            <a:off x="432000" y="6516000"/>
            <a:ext cx="4704000" cy="216000"/>
          </a:xfrm>
        </p:spPr>
        <p:txBody>
          <a:bodyPr anchor="t">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a:ln>
                  <a:noFill/>
                </a:ln>
                <a:solidFill>
                  <a:srgbClr val="011E41"/>
                </a:solidFill>
                <a:effectLst/>
                <a:uLnTx/>
                <a:uFillTx/>
                <a:latin typeface="Open Sans"/>
                <a:ea typeface="Open Sans" panose="020B0606030504020204" pitchFamily="34" charset="0"/>
                <a:cs typeface="Open Sans" panose="020B0606030504020204" pitchFamily="34" charset="0"/>
              </a:rPr>
              <a:t>Presentation Title</a:t>
            </a:r>
          </a:p>
        </p:txBody>
      </p:sp>
    </p:spTree>
    <p:extLst>
      <p:ext uri="{BB962C8B-B14F-4D97-AF65-F5344CB8AC3E}">
        <p14:creationId xmlns:p14="http://schemas.microsoft.com/office/powerpoint/2010/main" val="1590432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36"/>
          <p:cNvPicPr preferRelativeResize="0"/>
          <p:nvPr/>
        </p:nvPicPr>
        <p:blipFill rotWithShape="1">
          <a:blip r:embed="rId3">
            <a:alphaModFix/>
          </a:blip>
          <a:srcRect t="5381" b="6396"/>
          <a:stretch/>
        </p:blipFill>
        <p:spPr>
          <a:xfrm rot="-236756">
            <a:off x="449500" y="765324"/>
            <a:ext cx="4630126" cy="5781000"/>
          </a:xfrm>
          <a:prstGeom prst="rect">
            <a:avLst/>
          </a:prstGeom>
          <a:noFill/>
          <a:ln>
            <a:noFill/>
          </a:ln>
        </p:spPr>
      </p:pic>
      <p:pic>
        <p:nvPicPr>
          <p:cNvPr id="312" name="Google Shape;312;p36"/>
          <p:cNvPicPr preferRelativeResize="0"/>
          <p:nvPr/>
        </p:nvPicPr>
        <p:blipFill rotWithShape="1">
          <a:blip r:embed="rId4">
            <a:alphaModFix/>
          </a:blip>
          <a:srcRect t="5381" b="6396"/>
          <a:stretch/>
        </p:blipFill>
        <p:spPr>
          <a:xfrm rot="467009">
            <a:off x="7076500" y="630875"/>
            <a:ext cx="4630100" cy="5781005"/>
          </a:xfrm>
          <a:prstGeom prst="rect">
            <a:avLst/>
          </a:prstGeom>
          <a:noFill/>
          <a:ln>
            <a:noFill/>
          </a:ln>
        </p:spPr>
      </p:pic>
      <p:sp>
        <p:nvSpPr>
          <p:cNvPr id="313" name="Google Shape;313;p36"/>
          <p:cNvSpPr txBox="1"/>
          <p:nvPr/>
        </p:nvSpPr>
        <p:spPr>
          <a:xfrm>
            <a:off x="4973525" y="319675"/>
            <a:ext cx="2327400" cy="2954625"/>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E3E1E0"/>
              </a:buClr>
              <a:buSzPts val="1400"/>
              <a:buFont typeface="Open Sans"/>
              <a:buChar char="●"/>
            </a:pPr>
            <a:r>
              <a:rPr lang="en-GB" sz="1800" dirty="0">
                <a:solidFill>
                  <a:srgbClr val="E3E1E0"/>
                </a:solidFill>
                <a:latin typeface="Open Sans"/>
                <a:ea typeface="Open Sans"/>
                <a:cs typeface="Open Sans"/>
                <a:sym typeface="Open Sans"/>
              </a:rPr>
              <a:t>Key vocabulary</a:t>
            </a:r>
            <a:endParaRPr sz="1800" dirty="0">
              <a:solidFill>
                <a:srgbClr val="E3E1E0"/>
              </a:solidFill>
              <a:latin typeface="Open Sans"/>
              <a:ea typeface="Open Sans"/>
              <a:cs typeface="Open Sans"/>
              <a:sym typeface="Open Sans"/>
            </a:endParaRPr>
          </a:p>
          <a:p>
            <a:pPr marL="457200" lvl="0" indent="-317500" algn="l" rtl="0">
              <a:spcBef>
                <a:spcPts val="0"/>
              </a:spcBef>
              <a:spcAft>
                <a:spcPts val="0"/>
              </a:spcAft>
              <a:buClr>
                <a:srgbClr val="E3E1E0"/>
              </a:buClr>
              <a:buSzPts val="1400"/>
              <a:buFont typeface="Open Sans"/>
              <a:buChar char="●"/>
            </a:pPr>
            <a:r>
              <a:rPr lang="en-GB" sz="1800" dirty="0">
                <a:solidFill>
                  <a:srgbClr val="E3E1E0"/>
                </a:solidFill>
                <a:latin typeface="Open Sans"/>
                <a:ea typeface="Open Sans"/>
                <a:cs typeface="Open Sans"/>
                <a:sym typeface="Open Sans"/>
              </a:rPr>
              <a:t>Knowledge check </a:t>
            </a:r>
          </a:p>
          <a:p>
            <a:pPr marL="457200" lvl="0" indent="-317500" algn="l" rtl="0">
              <a:spcBef>
                <a:spcPts val="0"/>
              </a:spcBef>
              <a:spcAft>
                <a:spcPts val="0"/>
              </a:spcAft>
              <a:buClr>
                <a:srgbClr val="E3E1E0"/>
              </a:buClr>
              <a:buSzPts val="1400"/>
              <a:buFont typeface="Open Sans"/>
              <a:buChar char="●"/>
            </a:pPr>
            <a:r>
              <a:rPr lang="en-GB" sz="1800" dirty="0">
                <a:solidFill>
                  <a:srgbClr val="E3E1E0"/>
                </a:solidFill>
                <a:latin typeface="Open Sans"/>
                <a:ea typeface="Open Sans"/>
                <a:cs typeface="Open Sans"/>
                <a:sym typeface="Open Sans"/>
              </a:rPr>
              <a:t>Extended writing activity</a:t>
            </a:r>
            <a:endParaRPr sz="1800" dirty="0">
              <a:solidFill>
                <a:srgbClr val="E3E1E0"/>
              </a:solidFill>
              <a:latin typeface="Open Sans"/>
              <a:ea typeface="Open Sans"/>
              <a:cs typeface="Open Sans"/>
              <a:sym typeface="Open Sans"/>
            </a:endParaRPr>
          </a:p>
          <a:p>
            <a:pPr marL="457200" lvl="0" indent="-317500" algn="l" rtl="0">
              <a:spcBef>
                <a:spcPts val="0"/>
              </a:spcBef>
              <a:spcAft>
                <a:spcPts val="0"/>
              </a:spcAft>
              <a:buClr>
                <a:srgbClr val="E3E1E0"/>
              </a:buClr>
              <a:buSzPts val="1400"/>
              <a:buFont typeface="Open Sans"/>
              <a:buChar char="●"/>
            </a:pPr>
            <a:r>
              <a:rPr lang="en-GB" sz="1800" dirty="0">
                <a:solidFill>
                  <a:srgbClr val="E3E1E0"/>
                </a:solidFill>
                <a:latin typeface="Open Sans"/>
                <a:ea typeface="Open Sans"/>
                <a:cs typeface="Open Sans"/>
                <a:sym typeface="Open Sans"/>
              </a:rPr>
              <a:t>Mark schemes and answer guidance provided on Kerboodle</a:t>
            </a:r>
            <a:endParaRPr sz="1800" dirty="0">
              <a:solidFill>
                <a:srgbClr val="E3E1E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8C3C5-4DA9-42AA-9F32-FB429769A8DF}"/>
              </a:ext>
            </a:extLst>
          </p:cNvPr>
          <p:cNvSpPr>
            <a:spLocks noGrp="1"/>
          </p:cNvSpPr>
          <p:nvPr>
            <p:ph type="ctrTitle"/>
          </p:nvPr>
        </p:nvSpPr>
        <p:spPr/>
        <p:txBody>
          <a:bodyPr/>
          <a:lstStyle/>
          <a:p>
            <a:r>
              <a:rPr lang="en-GB" i="1" dirty="0"/>
              <a:t>Source to Summit </a:t>
            </a:r>
            <a:r>
              <a:rPr lang="en-GB" dirty="0"/>
              <a:t>Kerboodle</a:t>
            </a:r>
          </a:p>
        </p:txBody>
      </p:sp>
      <p:sp>
        <p:nvSpPr>
          <p:cNvPr id="4" name="Footer Placeholder 3">
            <a:extLst>
              <a:ext uri="{FF2B5EF4-FFF2-40B4-BE49-F238E27FC236}">
                <a16:creationId xmlns:a16="http://schemas.microsoft.com/office/drawing/2014/main" id="{91BDF0E6-008D-410C-A742-4E1F64BC3E2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11E41"/>
                </a:solidFill>
                <a:effectLst/>
                <a:uLnTx/>
                <a:uFillTx/>
                <a:latin typeface="Open Sans"/>
                <a:ea typeface="Open Sans" panose="020B0606030504020204" pitchFamily="34" charset="0"/>
                <a:cs typeface="Open Sans" panose="020B0606030504020204" pitchFamily="34" charset="0"/>
              </a:rPr>
              <a:t>Presentation Title</a:t>
            </a:r>
          </a:p>
        </p:txBody>
      </p:sp>
      <p:sp>
        <p:nvSpPr>
          <p:cNvPr id="5" name="Slide Number Placeholder 4">
            <a:extLst>
              <a:ext uri="{FF2B5EF4-FFF2-40B4-BE49-F238E27FC236}">
                <a16:creationId xmlns:a16="http://schemas.microsoft.com/office/drawing/2014/main" id="{B5CD3EEF-942A-4C9E-8ECE-468CB751993F}"/>
              </a:ext>
            </a:extLst>
          </p:cNvPr>
          <p:cNvSpPr>
            <a:spLocks noGrp="1"/>
          </p:cNvSpPr>
          <p:nvPr>
            <p:ph type="sldNum" sz="quarter" idx="1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C19541-5F6E-2C4C-BF21-196C1C8E2E31}" type="slidenum">
              <a:rPr kumimoji="0" lang="en-GB" sz="1100" b="0" i="0" u="none" strike="noStrike" kern="1200" cap="none" spc="0" normalizeH="0" baseline="0" noProof="0" smtClean="0">
                <a:ln>
                  <a:noFill/>
                </a:ln>
                <a:solidFill>
                  <a:srgbClr val="000000"/>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100" b="0" i="0" u="none" strike="noStrike" kern="1200" cap="none" spc="0" normalizeH="0" baseline="0" noProof="0">
              <a:ln>
                <a:noFill/>
              </a:ln>
              <a:solidFill>
                <a:srgbClr val="000000"/>
              </a:solidFill>
              <a:effectLst/>
              <a:uLnTx/>
              <a:uFillTx/>
              <a:latin typeface="Open Sans"/>
              <a:ea typeface="+mn-ea"/>
              <a:cs typeface="+mn-cs"/>
            </a:endParaRPr>
          </a:p>
        </p:txBody>
      </p:sp>
      <p:sp>
        <p:nvSpPr>
          <p:cNvPr id="7" name="TextBox 6">
            <a:extLst>
              <a:ext uri="{FF2B5EF4-FFF2-40B4-BE49-F238E27FC236}">
                <a16:creationId xmlns:a16="http://schemas.microsoft.com/office/drawing/2014/main" id="{C7B28B87-D490-43B4-BEC3-7688EC4A0C29}"/>
              </a:ext>
            </a:extLst>
          </p:cNvPr>
          <p:cNvSpPr txBox="1"/>
          <p:nvPr/>
        </p:nvSpPr>
        <p:spPr>
          <a:xfrm>
            <a:off x="408000" y="1785301"/>
            <a:ext cx="6424315" cy="4358645"/>
          </a:xfrm>
          <a:prstGeom prst="rect">
            <a:avLst/>
          </a:prstGeom>
          <a:solidFill>
            <a:schemeClr val="accent3">
              <a:lumMod val="20000"/>
              <a:lumOff val="80000"/>
            </a:schemeClr>
          </a:solidFill>
        </p:spPr>
        <p:txBody>
          <a:bodyPr wrap="square" lIns="0" tIns="0" rIns="0" bIns="0" rtlCol="0" anchor="t">
            <a:noAutofit/>
          </a:bodyPr>
          <a:lstStyle/>
          <a:p>
            <a:pPr marL="71755" marR="0" lvl="0" indent="0" algn="l" defTabSz="914400" rtl="0" eaLnBrk="1" fontAlgn="auto" latinLnBrk="0" hangingPunct="1">
              <a:lnSpc>
                <a:spcPct val="100000"/>
              </a:lnSpc>
              <a:spcBef>
                <a:spcPts val="200"/>
              </a:spcBef>
              <a:spcAft>
                <a:spcPts val="0"/>
              </a:spcAft>
              <a:buClrTx/>
              <a:buSzTx/>
              <a:buFontTx/>
              <a:buNone/>
              <a:tabLst/>
              <a:defRPr/>
            </a:pPr>
            <a:r>
              <a:rPr kumimoji="0" lang="en-GB" sz="1900" b="1" i="0" u="none" strike="noStrike" kern="1200" cap="none" spc="0" normalizeH="0" baseline="0" noProof="0" dirty="0">
                <a:ln>
                  <a:noFill/>
                </a:ln>
                <a:solidFill>
                  <a:srgbClr val="011E41"/>
                </a:solidFill>
                <a:effectLst/>
                <a:uLnTx/>
                <a:uFillTx/>
                <a:latin typeface="Open Sans"/>
                <a:ea typeface="+mn-ea"/>
                <a:cs typeface="+mn-cs"/>
              </a:rPr>
              <a:t>Digital resources on Kerboodle include:</a:t>
            </a:r>
          </a:p>
          <a:p>
            <a:pPr marL="71755" marR="0" lvl="0" indent="0" algn="l" defTabSz="914400" rtl="0" eaLnBrk="1" fontAlgn="auto" latinLnBrk="0" hangingPunct="1">
              <a:lnSpc>
                <a:spcPct val="100000"/>
              </a:lnSpc>
              <a:spcBef>
                <a:spcPts val="20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a:p>
            <a:pPr marL="357505"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11E41"/>
                </a:solidFill>
                <a:effectLst/>
                <a:uLnTx/>
                <a:uFillTx/>
                <a:latin typeface="Open Sans"/>
                <a:ea typeface="+mn-ea"/>
                <a:cs typeface="+mn-cs"/>
              </a:rPr>
              <a:t>Kerboodle Book</a:t>
            </a:r>
          </a:p>
          <a:p>
            <a:pPr marL="357505" indent="-285750">
              <a:spcBef>
                <a:spcPts val="200"/>
              </a:spcBef>
              <a:buClrTx/>
              <a:buFont typeface="Arial" panose="020B0604020202020204" pitchFamily="34" charset="0"/>
              <a:buChar char="•"/>
            </a:pPr>
            <a:r>
              <a:rPr kumimoji="0" lang="en-GB" sz="1800" b="0" i="0" u="none" strike="noStrike" kern="1200" cap="none" spc="0" normalizeH="0" baseline="0" noProof="0" dirty="0">
                <a:ln>
                  <a:noFill/>
                </a:ln>
                <a:solidFill>
                  <a:srgbClr val="011E41"/>
                </a:solidFill>
                <a:effectLst/>
                <a:uLnTx/>
                <a:uFillTx/>
                <a:latin typeface="Open Sans"/>
                <a:ea typeface="+mn-ea"/>
                <a:cs typeface="+mn-cs"/>
              </a:rPr>
              <a:t>Scheme of work</a:t>
            </a:r>
            <a:endParaRPr kumimoji="0" lang="en-GB" sz="1800" b="0" i="0" u="none" strike="noStrike" kern="1200" cap="none" spc="0" normalizeH="0" baseline="0" noProof="0" dirty="0">
              <a:ln>
                <a:noFill/>
              </a:ln>
              <a:solidFill>
                <a:srgbClr val="011E41"/>
              </a:solidFill>
              <a:effectLst/>
              <a:uLnTx/>
              <a:uFillTx/>
              <a:latin typeface="Open Sans"/>
              <a:ea typeface="Open Sans"/>
              <a:cs typeface="Open Sans"/>
            </a:endParaRPr>
          </a:p>
          <a:p>
            <a:pPr marL="357505"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11E41"/>
                </a:solidFill>
                <a:effectLst/>
                <a:uLnTx/>
                <a:uFillTx/>
                <a:latin typeface="Open Sans"/>
                <a:ea typeface="+mn-ea"/>
                <a:cs typeface="+mn-cs"/>
              </a:rPr>
              <a:t>Knowledge organisers</a:t>
            </a:r>
            <a:endParaRPr kumimoji="0" lang="en-GB" sz="1800" b="0" i="0" u="none" strike="noStrike" kern="1200" cap="none" spc="0" normalizeH="0" baseline="0" noProof="0" dirty="0">
              <a:ln>
                <a:noFill/>
              </a:ln>
              <a:solidFill>
                <a:srgbClr val="011E41"/>
              </a:solidFill>
              <a:effectLst/>
              <a:uLnTx/>
              <a:uFillTx/>
              <a:latin typeface="Open Sans"/>
              <a:ea typeface="Open Sans"/>
              <a:cs typeface="Open Sans"/>
            </a:endParaRPr>
          </a:p>
          <a:p>
            <a:pPr marL="357505"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sz="1800" kern="1200" dirty="0">
                <a:solidFill>
                  <a:srgbClr val="011E41"/>
                </a:solidFill>
                <a:latin typeface="Open Sans"/>
                <a:ea typeface="Open Sans"/>
                <a:cs typeface="Open Sans"/>
              </a:rPr>
              <a:t>R</a:t>
            </a:r>
            <a:r>
              <a:rPr kumimoji="0" lang="en-GB" sz="1800" b="0" i="0" u="none" strike="noStrike" kern="1200" cap="none" spc="0" normalizeH="0" baseline="0" noProof="0" dirty="0" err="1">
                <a:ln>
                  <a:noFill/>
                </a:ln>
                <a:solidFill>
                  <a:srgbClr val="011E41"/>
                </a:solidFill>
                <a:effectLst/>
                <a:uLnTx/>
                <a:uFillTx/>
                <a:latin typeface="Open Sans"/>
                <a:ea typeface="+mn-ea"/>
                <a:cs typeface="+mn-cs"/>
              </a:rPr>
              <a:t>etrieval</a:t>
            </a:r>
            <a:r>
              <a:rPr kumimoji="0" lang="en-GB" sz="1800" b="0" i="0" u="none" strike="noStrike" kern="1200" cap="none" spc="0" normalizeH="0" baseline="0" noProof="0" dirty="0">
                <a:ln>
                  <a:noFill/>
                </a:ln>
                <a:solidFill>
                  <a:srgbClr val="011E41"/>
                </a:solidFill>
                <a:effectLst/>
                <a:uLnTx/>
                <a:uFillTx/>
                <a:latin typeface="Open Sans"/>
                <a:ea typeface="+mn-ea"/>
                <a:cs typeface="+mn-cs"/>
              </a:rPr>
              <a:t> quizzes</a:t>
            </a:r>
            <a:endParaRPr kumimoji="0" lang="en-GB" sz="1800" b="0" i="0" u="none" strike="noStrike" kern="1200" cap="none" spc="0" normalizeH="0" baseline="0" noProof="0" dirty="0">
              <a:ln>
                <a:noFill/>
              </a:ln>
              <a:solidFill>
                <a:srgbClr val="011E41"/>
              </a:solidFill>
              <a:effectLst/>
              <a:uLnTx/>
              <a:uFillTx/>
              <a:latin typeface="Open Sans"/>
              <a:ea typeface="Open Sans"/>
              <a:cs typeface="Open Sans"/>
            </a:endParaRPr>
          </a:p>
          <a:p>
            <a:pPr marL="357505"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11E41"/>
                </a:solidFill>
                <a:effectLst/>
                <a:uLnTx/>
                <a:uFillTx/>
                <a:latin typeface="Open Sans"/>
                <a:ea typeface="+mn-ea"/>
                <a:cs typeface="+mn-cs"/>
              </a:rPr>
              <a:t>Image galleries </a:t>
            </a:r>
            <a:endParaRPr kumimoji="0" lang="en-GB" sz="1800" b="0" i="0" u="none" strike="noStrike" kern="1200" cap="none" spc="0" normalizeH="0" baseline="0" noProof="0" dirty="0">
              <a:ln>
                <a:noFill/>
              </a:ln>
              <a:solidFill>
                <a:srgbClr val="011E41"/>
              </a:solidFill>
              <a:effectLst/>
              <a:uLnTx/>
              <a:uFillTx/>
              <a:latin typeface="Open Sans"/>
              <a:ea typeface="Open Sans"/>
              <a:cs typeface="Open Sans"/>
            </a:endParaRPr>
          </a:p>
          <a:p>
            <a:pPr marL="357505"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11E41"/>
                </a:solidFill>
                <a:effectLst/>
                <a:uLnTx/>
                <a:uFillTx/>
                <a:latin typeface="Open Sans"/>
                <a:ea typeface="+mn-ea"/>
                <a:cs typeface="+mn-cs"/>
              </a:rPr>
              <a:t>Activity worksheets for every lesson</a:t>
            </a:r>
            <a:endParaRPr kumimoji="0" lang="en-GB" sz="1800" b="0" i="0" u="none" strike="noStrike" kern="1200" cap="none" spc="0" normalizeH="0" baseline="0" noProof="0" dirty="0">
              <a:ln>
                <a:noFill/>
              </a:ln>
              <a:solidFill>
                <a:srgbClr val="011E41"/>
              </a:solidFill>
              <a:effectLst/>
              <a:uLnTx/>
              <a:uFillTx/>
              <a:latin typeface="Open Sans"/>
              <a:ea typeface="Open Sans"/>
              <a:cs typeface="Open Sans"/>
            </a:endParaRPr>
          </a:p>
          <a:p>
            <a:pPr marL="357505"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11E41"/>
                </a:solidFill>
                <a:effectLst/>
                <a:uLnTx/>
                <a:uFillTx/>
                <a:latin typeface="Open Sans"/>
                <a:ea typeface="+mn-ea"/>
                <a:cs typeface="+mn-cs"/>
              </a:rPr>
              <a:t>Engaging with text commentary and worksheets</a:t>
            </a:r>
            <a:endParaRPr kumimoji="0" lang="en-GB" sz="1800" b="0" i="0" u="none" strike="noStrike" kern="1200" cap="none" spc="0" normalizeH="0" baseline="0" noProof="0" dirty="0">
              <a:ln>
                <a:noFill/>
              </a:ln>
              <a:solidFill>
                <a:srgbClr val="011E41"/>
              </a:solidFill>
              <a:effectLst/>
              <a:highlight>
                <a:srgbClr val="FF00FF"/>
              </a:highlight>
              <a:uLnTx/>
              <a:uFillTx/>
              <a:latin typeface="Open Sans"/>
              <a:ea typeface="Open Sans"/>
              <a:cs typeface="Open Sans"/>
            </a:endParaRPr>
          </a:p>
          <a:p>
            <a:pPr marL="357505"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lang="en-GB" sz="1800" kern="1200" dirty="0" err="1">
                <a:solidFill>
                  <a:srgbClr val="011E41"/>
                </a:solidFill>
                <a:latin typeface="Open Sans"/>
                <a:ea typeface="+mn-ea"/>
                <a:cs typeface="+mn-cs"/>
              </a:rPr>
              <a:t>Automarked</a:t>
            </a:r>
            <a:r>
              <a:rPr kumimoji="0" lang="en-GB" sz="1800" b="0" i="0" u="none" strike="noStrike" kern="1200" cap="none" spc="0" normalizeH="0" baseline="0" noProof="0" dirty="0">
                <a:ln>
                  <a:noFill/>
                </a:ln>
                <a:solidFill>
                  <a:srgbClr val="011E41"/>
                </a:solidFill>
                <a:effectLst/>
                <a:uLnTx/>
                <a:uFillTx/>
                <a:latin typeface="Open Sans"/>
                <a:ea typeface="+mn-ea"/>
                <a:cs typeface="+mn-cs"/>
              </a:rPr>
              <a:t> vocabulary quizzes</a:t>
            </a:r>
            <a:endParaRPr kumimoji="0" lang="en-GB" sz="1800" b="0" i="0" u="none" strike="noStrike" kern="1200" cap="none" spc="0" normalizeH="0" baseline="0" noProof="0" dirty="0">
              <a:ln>
                <a:noFill/>
              </a:ln>
              <a:solidFill>
                <a:srgbClr val="011E41"/>
              </a:solidFill>
              <a:effectLst/>
              <a:uLnTx/>
              <a:uFillTx/>
              <a:latin typeface="Open Sans"/>
              <a:ea typeface="Open Sans"/>
              <a:cs typeface="Open Sans"/>
            </a:endParaRPr>
          </a:p>
          <a:p>
            <a:pPr marL="357505"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11E41"/>
                </a:solidFill>
                <a:effectLst/>
                <a:uLnTx/>
                <a:uFillTx/>
                <a:latin typeface="Open Sans"/>
                <a:ea typeface="+mn-ea"/>
                <a:cs typeface="+mn-cs"/>
              </a:rPr>
              <a:t>Key vocabulary matching activity worksheets</a:t>
            </a:r>
            <a:endParaRPr kumimoji="0" lang="en-GB" sz="1800" b="0" i="0" u="none" strike="noStrike" kern="1200" cap="none" spc="0" normalizeH="0" baseline="0" noProof="0" dirty="0">
              <a:ln>
                <a:noFill/>
              </a:ln>
              <a:solidFill>
                <a:srgbClr val="011E41"/>
              </a:solidFill>
              <a:effectLst/>
              <a:uLnTx/>
              <a:uFillTx/>
              <a:latin typeface="Open Sans"/>
              <a:ea typeface="Open Sans"/>
              <a:cs typeface="Open Sans"/>
            </a:endParaRPr>
          </a:p>
          <a:p>
            <a:pPr marL="357505"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err="1">
                <a:ln>
                  <a:noFill/>
                </a:ln>
                <a:solidFill>
                  <a:srgbClr val="011E41"/>
                </a:solidFill>
                <a:effectLst/>
                <a:uLnTx/>
                <a:uFillTx/>
                <a:latin typeface="Open Sans"/>
                <a:ea typeface="+mn-ea"/>
                <a:cs typeface="+mn-cs"/>
              </a:rPr>
              <a:t>Automarked</a:t>
            </a:r>
            <a:r>
              <a:rPr kumimoji="0" lang="en-GB" sz="1800" b="0" i="0" u="none" strike="noStrike" kern="1200" cap="none" spc="0" normalizeH="0" baseline="0" noProof="0" dirty="0">
                <a:ln>
                  <a:noFill/>
                </a:ln>
                <a:solidFill>
                  <a:srgbClr val="011E41"/>
                </a:solidFill>
                <a:effectLst/>
                <a:uLnTx/>
                <a:uFillTx/>
                <a:latin typeface="Open Sans"/>
                <a:ea typeface="+mn-ea"/>
                <a:cs typeface="+mn-cs"/>
              </a:rPr>
              <a:t> knowledge quiz</a:t>
            </a:r>
            <a:endParaRPr kumimoji="0" lang="en-GB" sz="1800" b="0" i="0" u="none" strike="noStrike" kern="1200" cap="none" spc="0" normalizeH="0" baseline="0" noProof="0" dirty="0">
              <a:ln>
                <a:noFill/>
              </a:ln>
              <a:solidFill>
                <a:srgbClr val="011E41"/>
              </a:solidFill>
              <a:effectLst/>
              <a:uLnTx/>
              <a:uFillTx/>
              <a:latin typeface="Open Sans"/>
              <a:ea typeface="Open Sans"/>
              <a:cs typeface="Open Sans"/>
            </a:endParaRPr>
          </a:p>
          <a:p>
            <a:pPr marL="357505"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11E41"/>
                </a:solidFill>
                <a:effectLst/>
                <a:uLnTx/>
                <a:uFillTx/>
                <a:latin typeface="Open Sans"/>
                <a:ea typeface="+mn-ea"/>
                <a:cs typeface="+mn-cs"/>
              </a:rPr>
              <a:t>Answers to Student Book activities</a:t>
            </a:r>
            <a:endParaRPr kumimoji="0" lang="en-GB" sz="1800" b="0" i="0" u="none" strike="noStrike" kern="1200" cap="none" spc="0" normalizeH="0" baseline="0" noProof="0" dirty="0">
              <a:ln>
                <a:noFill/>
              </a:ln>
              <a:solidFill>
                <a:srgbClr val="011E41"/>
              </a:solidFill>
              <a:effectLst/>
              <a:uLnTx/>
              <a:uFillTx/>
              <a:latin typeface="Open Sans"/>
              <a:ea typeface="Open Sans"/>
              <a:cs typeface="Open Sans"/>
            </a:endParaRPr>
          </a:p>
          <a:p>
            <a:pPr marL="357505" marR="0" lvl="0" indent="-285750" algn="l" defTabSz="914400" rtl="0" eaLnBrk="1" fontAlgn="auto" latinLnBrk="0" hangingPunct="1">
              <a:lnSpc>
                <a:spcPct val="100000"/>
              </a:lnSpc>
              <a:spcBef>
                <a:spcPts val="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11E41"/>
                </a:solidFill>
                <a:effectLst/>
                <a:uLnTx/>
                <a:uFillTx/>
                <a:latin typeface="Open Sans"/>
                <a:ea typeface="+mn-ea"/>
                <a:cs typeface="+mn-cs"/>
              </a:rPr>
              <a:t>Assessment answer guidance and mark scheme</a:t>
            </a:r>
            <a:endParaRPr kumimoji="0" lang="en-GB" sz="1800" b="0" i="0" u="none" strike="noStrike" kern="1200" cap="none" spc="0" normalizeH="0" baseline="0" noProof="0" dirty="0">
              <a:ln>
                <a:noFill/>
              </a:ln>
              <a:solidFill>
                <a:srgbClr val="011E41"/>
              </a:solidFill>
              <a:effectLst/>
              <a:uLnTx/>
              <a:uFillTx/>
              <a:latin typeface="Open Sans"/>
              <a:ea typeface="Open Sans"/>
              <a:cs typeface="Open Sans"/>
            </a:endParaRPr>
          </a:p>
        </p:txBody>
      </p:sp>
      <p:sp>
        <p:nvSpPr>
          <p:cNvPr id="8" name="Subtitle 2">
            <a:extLst>
              <a:ext uri="{FF2B5EF4-FFF2-40B4-BE49-F238E27FC236}">
                <a16:creationId xmlns:a16="http://schemas.microsoft.com/office/drawing/2014/main" id="{878F4076-8741-4582-A9F4-5261A980D9E4}"/>
              </a:ext>
            </a:extLst>
          </p:cNvPr>
          <p:cNvSpPr txBox="1">
            <a:spLocks/>
          </p:cNvSpPr>
          <p:nvPr/>
        </p:nvSpPr>
        <p:spPr>
          <a:xfrm>
            <a:off x="7500135" y="1785301"/>
            <a:ext cx="4027470" cy="2283265"/>
          </a:xfrm>
          <a:prstGeom prst="rect">
            <a:avLst/>
          </a:prstGeom>
          <a:solidFill>
            <a:schemeClr val="tx2">
              <a:lumMod val="10000"/>
              <a:lumOff val="90000"/>
            </a:schemeClr>
          </a:solidFill>
        </p:spPr>
        <p:txBody>
          <a:bodyPr vert="horz" lIns="0" tIns="0" rIns="0" bIns="0" rtlCol="0" anchor="t" anchorCtr="0">
            <a:noAutofit/>
          </a:bodyPr>
          <a:lstStyle>
            <a:lvl1pPr marL="0" indent="0" algn="l" defTabSz="126000" rtl="0" eaLnBrk="1" latinLnBrk="0" hangingPunct="1">
              <a:lnSpc>
                <a:spcPct val="105000"/>
              </a:lnSpc>
              <a:spcBef>
                <a:spcPts val="0"/>
              </a:spcBef>
              <a:buFont typeface="Arial" panose="020B0604020202020204" pitchFamily="34" charset="0"/>
              <a:buNone/>
              <a:tabLst/>
              <a:defRPr sz="2400" kern="1200">
                <a:solidFill>
                  <a:schemeClr val="tx2"/>
                </a:solidFill>
                <a:latin typeface="+mn-lt"/>
                <a:ea typeface="+mn-ea"/>
                <a:cs typeface="+mn-cs"/>
              </a:defRPr>
            </a:lvl1pPr>
            <a:lvl2pPr marL="457200" indent="0" algn="ctr" defTabSz="126000" rtl="0" eaLnBrk="1" latinLnBrk="0" hangingPunct="1">
              <a:lnSpc>
                <a:spcPct val="105000"/>
              </a:lnSpc>
              <a:spcBef>
                <a:spcPts val="0"/>
              </a:spcBef>
              <a:buFont typeface="Arial" panose="020B0604020202020204" pitchFamily="34" charset="0"/>
              <a:buNone/>
              <a:tabLst>
                <a:tab pos="126000" algn="l"/>
              </a:tabLst>
              <a:defRPr sz="2000" kern="1200">
                <a:solidFill>
                  <a:schemeClr val="tx2"/>
                </a:solidFill>
                <a:latin typeface="+mn-lt"/>
                <a:ea typeface="+mn-ea"/>
                <a:cs typeface="+mn-cs"/>
              </a:defRPr>
            </a:lvl2pPr>
            <a:lvl3pPr marL="914400" indent="0" algn="ctr" defTabSz="126000" rtl="0" eaLnBrk="1" latinLnBrk="0" hangingPunct="1">
              <a:lnSpc>
                <a:spcPct val="105000"/>
              </a:lnSpc>
              <a:spcBef>
                <a:spcPts val="0"/>
              </a:spcBef>
              <a:buFont typeface="System Font Regular"/>
              <a:buNone/>
              <a:tabLst>
                <a:tab pos="126000" algn="l"/>
              </a:tabLst>
              <a:defRPr sz="1800" kern="1200">
                <a:solidFill>
                  <a:schemeClr val="tx2"/>
                </a:solidFill>
                <a:latin typeface="+mn-lt"/>
                <a:ea typeface="+mn-ea"/>
                <a:cs typeface="+mn-cs"/>
              </a:defRPr>
            </a:lvl3pPr>
            <a:lvl4pPr marL="1371600" indent="0" algn="ctr" defTabSz="126000" rtl="0" eaLnBrk="1" latinLnBrk="0" hangingPunct="1">
              <a:lnSpc>
                <a:spcPct val="105000"/>
              </a:lnSpc>
              <a:spcBef>
                <a:spcPts val="0"/>
              </a:spcBef>
              <a:spcAft>
                <a:spcPts val="0"/>
              </a:spcAft>
              <a:buFont typeface="Arial" panose="020B0604020202020204" pitchFamily="34" charset="0"/>
              <a:buNone/>
              <a:tabLst/>
              <a:defRPr sz="1600" kern="1200">
                <a:solidFill>
                  <a:schemeClr val="tx2"/>
                </a:solidFill>
                <a:latin typeface="+mn-lt"/>
                <a:ea typeface="+mn-ea"/>
                <a:cs typeface="+mn-cs"/>
              </a:defRPr>
            </a:lvl4pPr>
            <a:lvl5pPr marL="1828800" indent="0" algn="ctr" defTabSz="126000" rtl="0" eaLnBrk="1" latinLnBrk="0" hangingPunct="1">
              <a:lnSpc>
                <a:spcPct val="105000"/>
              </a:lnSpc>
              <a:spcBef>
                <a:spcPts val="800"/>
              </a:spcBef>
              <a:spcAft>
                <a:spcPts val="800"/>
              </a:spcAft>
              <a:buFont typeface="Arial" panose="020B0604020202020204" pitchFamily="34" charset="0"/>
              <a:buNone/>
              <a:tabLst>
                <a:tab pos="126000" algn="l"/>
              </a:tabLst>
              <a:defRPr sz="1600" kern="1200">
                <a:solidFill>
                  <a:schemeClr val="tx2"/>
                </a:solidFill>
                <a:latin typeface="+mn-lt"/>
                <a:ea typeface="+mn-ea"/>
                <a:cs typeface="+mn-cs"/>
              </a:defRPr>
            </a:lvl5pPr>
            <a:lvl6pPr marL="2286000" indent="0" algn="ctr" defTabSz="126000" rtl="0" eaLnBrk="1" latinLnBrk="0" hangingPunct="1">
              <a:lnSpc>
                <a:spcPct val="105000"/>
              </a:lnSpc>
              <a:spcBef>
                <a:spcPts val="0"/>
              </a:spcBef>
              <a:spcAft>
                <a:spcPts val="600"/>
              </a:spcAft>
              <a:buFont typeface="+mj-lt"/>
              <a:buNone/>
              <a:tabLst>
                <a:tab pos="126000" algn="l"/>
              </a:tabLst>
              <a:defRPr sz="1600" kern="1200">
                <a:solidFill>
                  <a:schemeClr val="tx2"/>
                </a:solidFill>
                <a:latin typeface="+mn-lt"/>
                <a:ea typeface="+mn-ea"/>
                <a:cs typeface="+mn-cs"/>
              </a:defRPr>
            </a:lvl6pPr>
            <a:lvl7pPr marL="2743200" indent="0" algn="ctr" defTabSz="126000" rtl="0" eaLnBrk="1" latinLnBrk="0" hangingPunct="1">
              <a:lnSpc>
                <a:spcPct val="105000"/>
              </a:lnSpc>
              <a:spcBef>
                <a:spcPts val="0"/>
              </a:spcBef>
              <a:spcAft>
                <a:spcPts val="800"/>
              </a:spcAft>
              <a:buFont typeface="Arial" panose="020B0604020202020204" pitchFamily="34" charset="0"/>
              <a:buNone/>
              <a:tabLst>
                <a:tab pos="126000" algn="l"/>
              </a:tabLst>
              <a:defRPr sz="1600" kern="1200">
                <a:solidFill>
                  <a:schemeClr val="tx2"/>
                </a:solidFill>
                <a:latin typeface="+mn-lt"/>
                <a:ea typeface="+mn-ea"/>
                <a:cs typeface="+mn-cs"/>
              </a:defRPr>
            </a:lvl7pPr>
            <a:lvl8pPr marL="3200400" indent="0" algn="ctr" defTabSz="126000" rtl="0" eaLnBrk="1" latinLnBrk="0" hangingPunct="1">
              <a:lnSpc>
                <a:spcPct val="105000"/>
              </a:lnSpc>
              <a:spcBef>
                <a:spcPts val="0"/>
              </a:spcBef>
              <a:buFont typeface="Arial" panose="020B0604020202020204" pitchFamily="34" charset="0"/>
              <a:buNone/>
              <a:tabLst>
                <a:tab pos="126000" algn="l"/>
              </a:tabLst>
              <a:defRPr sz="1600" kern="1200">
                <a:solidFill>
                  <a:schemeClr val="tx2"/>
                </a:solidFill>
                <a:latin typeface="+mn-lt"/>
                <a:ea typeface="+mn-ea"/>
                <a:cs typeface="+mn-cs"/>
              </a:defRPr>
            </a:lvl8pPr>
            <a:lvl9pPr marL="3657600" indent="0" algn="ctr" defTabSz="126000" rtl="0" eaLnBrk="1" latinLnBrk="0" hangingPunct="1">
              <a:lnSpc>
                <a:spcPct val="105000"/>
              </a:lnSpc>
              <a:spcBef>
                <a:spcPts val="0"/>
              </a:spcBef>
              <a:buFont typeface="Arial" panose="020B0604020202020204" pitchFamily="34" charset="0"/>
              <a:buNone/>
              <a:tabLst>
                <a:tab pos="126000" algn="l"/>
              </a:tabLst>
              <a:defRPr sz="1600" kern="1200">
                <a:solidFill>
                  <a:schemeClr val="tx2"/>
                </a:solidFill>
                <a:latin typeface="+mn-lt"/>
                <a:ea typeface="+mn-ea"/>
                <a:cs typeface="+mn-cs"/>
              </a:defRPr>
            </a:lvl9pPr>
          </a:lstStyle>
          <a:p>
            <a:pPr marL="71755" marR="0" lvl="0" indent="0" algn="l" defTabSz="126000" rtl="0" eaLnBrk="1" fontAlgn="auto" latinLnBrk="0" hangingPunct="1">
              <a:lnSpc>
                <a:spcPct val="105000"/>
              </a:lnSpc>
              <a:spcBef>
                <a:spcPts val="200"/>
              </a:spcBef>
              <a:spcAft>
                <a:spcPts val="0"/>
              </a:spcAft>
              <a:buClrTx/>
              <a:buSzTx/>
              <a:buFont typeface="Arial" panose="020B0604020202020204" pitchFamily="34" charset="0"/>
              <a:buNone/>
              <a:tabLst/>
              <a:defRPr/>
            </a:pPr>
            <a:r>
              <a:rPr lang="en-GB" sz="1900" b="1" dirty="0">
                <a:solidFill>
                  <a:srgbClr val="011E41"/>
                </a:solidFill>
                <a:latin typeface="Open Sans"/>
              </a:rPr>
              <a:t>Kerboodle support</a:t>
            </a:r>
          </a:p>
          <a:p>
            <a:pPr marL="71755" marR="0" lvl="0" indent="0" algn="l" defTabSz="126000" rtl="0" eaLnBrk="1" fontAlgn="auto" latinLnBrk="0" hangingPunct="1">
              <a:lnSpc>
                <a:spcPct val="105000"/>
              </a:lnSpc>
              <a:spcBef>
                <a:spcPts val="200"/>
              </a:spcBef>
              <a:spcAft>
                <a:spcPts val="0"/>
              </a:spcAft>
              <a:buClrTx/>
              <a:buSzTx/>
              <a:buFont typeface="Arial" panose="020B0604020202020204" pitchFamily="34" charset="0"/>
              <a:buNone/>
              <a:tabLst/>
              <a:defRPr/>
            </a:pPr>
            <a:endParaRPr kumimoji="0" lang="en-GB" sz="1900" b="1" i="0" u="none" strike="noStrike" kern="1200" cap="none" spc="0" normalizeH="0" baseline="0" noProof="0" dirty="0">
              <a:ln>
                <a:noFill/>
              </a:ln>
              <a:solidFill>
                <a:srgbClr val="011E41"/>
              </a:solidFill>
              <a:effectLst/>
              <a:uLnTx/>
              <a:uFillTx/>
              <a:latin typeface="Open Sans"/>
              <a:ea typeface="+mn-ea"/>
              <a:cs typeface="+mn-cs"/>
            </a:endParaRPr>
          </a:p>
          <a:p>
            <a:pPr marL="357505" marR="0" lvl="0" indent="-285750" algn="l" defTabSz="126000" rtl="0" eaLnBrk="1" fontAlgn="auto" latinLnBrk="0" hangingPunct="1">
              <a:lnSpc>
                <a:spcPct val="105000"/>
              </a:lnSpc>
              <a:spcBef>
                <a:spcPts val="200"/>
              </a:spcBef>
              <a:spcAft>
                <a:spcPts val="0"/>
              </a:spcAft>
              <a:buClrTx/>
              <a:buSzTx/>
              <a:buFont typeface="Arial" panose="020B0604020202020204" pitchFamily="34" charset="0"/>
              <a:buChar char="•"/>
              <a:tabLst/>
              <a:defRPr/>
            </a:pPr>
            <a:r>
              <a:rPr lang="en-GB" sz="1800" dirty="0">
                <a:solidFill>
                  <a:srgbClr val="011E41"/>
                </a:solidFill>
                <a:latin typeface="Open Sans"/>
              </a:rPr>
              <a:t>Schools can call on our expert Educational Consultants to demo and support teachers to get the best out of Kerboodle.</a:t>
            </a:r>
          </a:p>
          <a:p>
            <a:pPr marL="357505" marR="0" lvl="0" indent="-285750" algn="l" defTabSz="126000" rtl="0" eaLnBrk="1" fontAlgn="auto" latinLnBrk="0" hangingPunct="1">
              <a:lnSpc>
                <a:spcPct val="105000"/>
              </a:lnSpc>
              <a:spcBef>
                <a:spcPts val="200"/>
              </a:spcBef>
              <a:spcAft>
                <a:spcPts val="0"/>
              </a:spcAft>
              <a:buClrTx/>
              <a:buSzTx/>
              <a:buFont typeface="Arial" panose="020B0604020202020204" pitchFamily="34" charset="0"/>
              <a:buChar char="•"/>
              <a:tabLst/>
              <a:defRPr/>
            </a:pPr>
            <a:r>
              <a:rPr kumimoji="0" lang="en-GB" sz="1800" i="0" u="none" strike="noStrike" kern="1200" cap="none" spc="0" normalizeH="0" baseline="0" noProof="0" dirty="0" err="1">
                <a:ln>
                  <a:noFill/>
                </a:ln>
                <a:solidFill>
                  <a:srgbClr val="011E41"/>
                </a:solidFill>
                <a:effectLst/>
                <a:uLnTx/>
                <a:uFillTx/>
                <a:latin typeface="Open Sans"/>
                <a:ea typeface="Open Sans"/>
                <a:cs typeface="Open Sans"/>
              </a:rPr>
              <a:t>Fre</a:t>
            </a:r>
            <a:r>
              <a:rPr lang="en-GB" sz="1800" dirty="0">
                <a:solidFill>
                  <a:srgbClr val="011E41"/>
                </a:solidFill>
                <a:latin typeface="Open Sans"/>
                <a:ea typeface="Open Sans"/>
                <a:cs typeface="Open Sans"/>
              </a:rPr>
              <a:t>e early access</a:t>
            </a:r>
            <a:endParaRPr kumimoji="0" lang="en-GB" sz="1800" i="0" u="none" strike="noStrike" kern="1200" cap="none" spc="0" normalizeH="0" baseline="0" noProof="0" dirty="0">
              <a:ln>
                <a:noFill/>
              </a:ln>
              <a:solidFill>
                <a:srgbClr val="011E41"/>
              </a:solidFill>
              <a:effectLst/>
              <a:uLnTx/>
              <a:uFillTx/>
              <a:latin typeface="Open Sans"/>
              <a:ea typeface="Open Sans"/>
              <a:cs typeface="Open Sans"/>
            </a:endParaRPr>
          </a:p>
          <a:p>
            <a:pPr marL="71755" marR="0" lvl="0" indent="0" algn="l" defTabSz="126000" rtl="0" eaLnBrk="1" fontAlgn="auto" latinLnBrk="0" hangingPunct="1">
              <a:lnSpc>
                <a:spcPct val="105000"/>
              </a:lnSpc>
              <a:spcBef>
                <a:spcPts val="2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011E41"/>
              </a:solidFill>
              <a:effectLst/>
              <a:uLnTx/>
              <a:uFillTx/>
              <a:latin typeface="Open Sans"/>
              <a:ea typeface="Open Sans"/>
              <a:cs typeface="Open Sans"/>
            </a:endParaRPr>
          </a:p>
        </p:txBody>
      </p:sp>
    </p:spTree>
    <p:extLst>
      <p:ext uri="{BB962C8B-B14F-4D97-AF65-F5344CB8AC3E}">
        <p14:creationId xmlns:p14="http://schemas.microsoft.com/office/powerpoint/2010/main" val="2616537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009F558-8FD7-4BE0-B668-1302281A1085}"/>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11E41"/>
                </a:solidFill>
                <a:effectLst/>
                <a:uLnTx/>
                <a:uFillTx/>
                <a:latin typeface="Open Sans"/>
                <a:ea typeface="Open Sans" panose="020B0606030504020204" pitchFamily="34" charset="0"/>
                <a:cs typeface="Open Sans" panose="020B0606030504020204" pitchFamily="34" charset="0"/>
              </a:rPr>
              <a:t>Presentation Title</a:t>
            </a:r>
          </a:p>
        </p:txBody>
      </p:sp>
      <p:sp>
        <p:nvSpPr>
          <p:cNvPr id="5" name="Slide Number Placeholder 4">
            <a:extLst>
              <a:ext uri="{FF2B5EF4-FFF2-40B4-BE49-F238E27FC236}">
                <a16:creationId xmlns:a16="http://schemas.microsoft.com/office/drawing/2014/main" id="{8623479F-F707-462E-BA22-D191117217D2}"/>
              </a:ext>
            </a:extLst>
          </p:cNvPr>
          <p:cNvSpPr>
            <a:spLocks noGrp="1"/>
          </p:cNvSpPr>
          <p:nvPr>
            <p:ph type="sldNum" sz="quarter" idx="1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C19541-5F6E-2C4C-BF21-196C1C8E2E31}" type="slidenum">
              <a:rPr kumimoji="0" lang="en-GB" sz="1100" b="0" i="0" u="none" strike="noStrike" kern="1200" cap="none" spc="0" normalizeH="0" baseline="0" noProof="0" smtClean="0">
                <a:ln>
                  <a:noFill/>
                </a:ln>
                <a:solidFill>
                  <a:srgbClr val="000000"/>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100" b="0" i="0" u="none" strike="noStrike" kern="1200" cap="none" spc="0" normalizeH="0" baseline="0" noProof="0">
              <a:ln>
                <a:noFill/>
              </a:ln>
              <a:solidFill>
                <a:srgbClr val="000000"/>
              </a:solidFill>
              <a:effectLst/>
              <a:uLnTx/>
              <a:uFillTx/>
              <a:latin typeface="Open Sans"/>
              <a:ea typeface="+mn-ea"/>
              <a:cs typeface="+mn-cs"/>
            </a:endParaRPr>
          </a:p>
        </p:txBody>
      </p:sp>
      <p:pic>
        <p:nvPicPr>
          <p:cNvPr id="9" name="Picture 8">
            <a:extLst>
              <a:ext uri="{FF2B5EF4-FFF2-40B4-BE49-F238E27FC236}">
                <a16:creationId xmlns:a16="http://schemas.microsoft.com/office/drawing/2014/main" id="{42E49159-21F9-4784-8E76-6F9A308D1CF9}"/>
              </a:ext>
            </a:extLst>
          </p:cNvPr>
          <p:cNvPicPr>
            <a:picLocks noChangeAspect="1"/>
          </p:cNvPicPr>
          <p:nvPr/>
        </p:nvPicPr>
        <p:blipFill rotWithShape="1">
          <a:blip r:embed="rId3"/>
          <a:srcRect l="42865" t="20961" r="9923" b="17698"/>
          <a:stretch/>
        </p:blipFill>
        <p:spPr>
          <a:xfrm>
            <a:off x="4855731" y="1292063"/>
            <a:ext cx="7114914" cy="4935482"/>
          </a:xfrm>
          <a:prstGeom prst="rect">
            <a:avLst/>
          </a:prstGeom>
        </p:spPr>
      </p:pic>
      <p:sp>
        <p:nvSpPr>
          <p:cNvPr id="10" name="Title 1">
            <a:extLst>
              <a:ext uri="{FF2B5EF4-FFF2-40B4-BE49-F238E27FC236}">
                <a16:creationId xmlns:a16="http://schemas.microsoft.com/office/drawing/2014/main" id="{6CD93C83-8EE5-46FF-8B45-37AB4F9BAF1A}"/>
              </a:ext>
            </a:extLst>
          </p:cNvPr>
          <p:cNvSpPr>
            <a:spLocks noGrp="1"/>
          </p:cNvSpPr>
          <p:nvPr>
            <p:ph type="ctrTitle"/>
          </p:nvPr>
        </p:nvSpPr>
        <p:spPr>
          <a:xfrm>
            <a:off x="329258" y="1112422"/>
            <a:ext cx="8323854" cy="321742"/>
          </a:xfrm>
        </p:spPr>
        <p:txBody>
          <a:bodyPr/>
          <a:lstStyle/>
          <a:p>
            <a:r>
              <a:rPr lang="en-GB" sz="2200" dirty="0"/>
              <a:t>Editable scheme of work</a:t>
            </a:r>
          </a:p>
        </p:txBody>
      </p:sp>
      <p:sp>
        <p:nvSpPr>
          <p:cNvPr id="11" name="TextBox 10">
            <a:extLst>
              <a:ext uri="{FF2B5EF4-FFF2-40B4-BE49-F238E27FC236}">
                <a16:creationId xmlns:a16="http://schemas.microsoft.com/office/drawing/2014/main" id="{590FB6F2-92C9-4C2C-9329-D23AFD7E0B1E}"/>
              </a:ext>
            </a:extLst>
          </p:cNvPr>
          <p:cNvSpPr txBox="1"/>
          <p:nvPr/>
        </p:nvSpPr>
        <p:spPr>
          <a:xfrm>
            <a:off x="432000" y="1886550"/>
            <a:ext cx="3639486" cy="1751798"/>
          </a:xfrm>
          <a:prstGeom prst="rect">
            <a:avLst/>
          </a:prstGeom>
          <a:noFill/>
        </p:spPr>
        <p:txBody>
          <a:bodyPr wrap="square" lIns="0" tIns="0" rIns="0" bIns="0" rtlCol="0">
            <a:no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11E41"/>
                </a:solidFill>
                <a:effectLst/>
                <a:uLnTx/>
                <a:uFillTx/>
                <a:latin typeface="Open Sans"/>
                <a:ea typeface="+mn-ea"/>
                <a:cs typeface="+mn-cs"/>
              </a:rPr>
              <a:t>Maps RED content and expected outcomes to our resources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2000" kern="1200" dirty="0">
                <a:solidFill>
                  <a:srgbClr val="011E41"/>
                </a:solidFill>
                <a:latin typeface="Open Sans"/>
                <a:ea typeface="+mn-ea"/>
                <a:cs typeface="+mn-cs"/>
              </a:rPr>
              <a:t>I</a:t>
            </a:r>
            <a:r>
              <a:rPr kumimoji="0" lang="en-GB" sz="2000" b="0" i="0" u="none" strike="noStrike" kern="1200" cap="none" spc="0" normalizeH="0" baseline="0" noProof="0" dirty="0" err="1">
                <a:ln>
                  <a:noFill/>
                </a:ln>
                <a:solidFill>
                  <a:srgbClr val="011E41"/>
                </a:solidFill>
                <a:effectLst/>
                <a:uLnTx/>
                <a:uFillTx/>
                <a:latin typeface="Open Sans"/>
                <a:ea typeface="+mn-ea"/>
                <a:cs typeface="+mn-cs"/>
              </a:rPr>
              <a:t>ncludes</a:t>
            </a:r>
            <a:r>
              <a:rPr kumimoji="0" lang="en-GB" sz="2000" b="0" i="0" u="none" strike="noStrike" kern="1200" cap="none" spc="0" normalizeH="0" baseline="0" noProof="0" dirty="0">
                <a:ln>
                  <a:noFill/>
                </a:ln>
                <a:solidFill>
                  <a:srgbClr val="011E41"/>
                </a:solidFill>
                <a:effectLst/>
                <a:uLnTx/>
                <a:uFillTx/>
                <a:latin typeface="Open Sans"/>
                <a:ea typeface="+mn-ea"/>
                <a:cs typeface="+mn-cs"/>
              </a:rPr>
              <a:t> recommendations for </a:t>
            </a:r>
            <a:r>
              <a:rPr lang="en-GB" sz="2000" kern="1200" dirty="0">
                <a:solidFill>
                  <a:srgbClr val="011E41"/>
                </a:solidFill>
                <a:latin typeface="Open Sans"/>
                <a:ea typeface="+mn-ea"/>
                <a:cs typeface="+mn-cs"/>
              </a:rPr>
              <a:t>f</a:t>
            </a:r>
            <a:r>
              <a:rPr kumimoji="0" lang="en-GB" sz="2000" b="0" i="0" u="none" strike="noStrike" kern="1200" cap="none" spc="0" normalizeH="0" baseline="0" noProof="0" dirty="0" err="1">
                <a:ln>
                  <a:noFill/>
                </a:ln>
                <a:solidFill>
                  <a:srgbClr val="011E41"/>
                </a:solidFill>
                <a:effectLst/>
                <a:uLnTx/>
                <a:uFillTx/>
                <a:latin typeface="Open Sans"/>
                <a:ea typeface="+mn-ea"/>
                <a:cs typeface="+mn-cs"/>
              </a:rPr>
              <a:t>urther</a:t>
            </a:r>
            <a:r>
              <a:rPr kumimoji="0" lang="en-GB" sz="2000" b="0" i="0" u="none" strike="noStrike" kern="1200" cap="none" spc="0" normalizeH="0" baseline="0" noProof="0" dirty="0">
                <a:ln>
                  <a:noFill/>
                </a:ln>
                <a:solidFill>
                  <a:srgbClr val="011E41"/>
                </a:solidFill>
                <a:effectLst/>
                <a:uLnTx/>
                <a:uFillTx/>
                <a:latin typeface="Open Sans"/>
                <a:ea typeface="+mn-ea"/>
                <a:cs typeface="+mn-cs"/>
              </a:rPr>
              <a:t> reading and resources </a:t>
            </a:r>
          </a:p>
        </p:txBody>
      </p:sp>
    </p:spTree>
    <p:extLst>
      <p:ext uri="{BB962C8B-B14F-4D97-AF65-F5344CB8AC3E}">
        <p14:creationId xmlns:p14="http://schemas.microsoft.com/office/powerpoint/2010/main" val="350554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B40051F-9932-DDA6-23EE-CE6268B2857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11E41"/>
                </a:solidFill>
                <a:effectLst/>
                <a:uLnTx/>
                <a:uFillTx/>
                <a:latin typeface="Open Sans"/>
                <a:ea typeface="Open Sans" panose="020B0606030504020204" pitchFamily="34" charset="0"/>
                <a:cs typeface="Open Sans" panose="020B0606030504020204" pitchFamily="34" charset="0"/>
              </a:rPr>
              <a:t>Presentation Title</a:t>
            </a:r>
          </a:p>
        </p:txBody>
      </p:sp>
      <p:sp>
        <p:nvSpPr>
          <p:cNvPr id="5" name="Slide Number Placeholder 4">
            <a:extLst>
              <a:ext uri="{FF2B5EF4-FFF2-40B4-BE49-F238E27FC236}">
                <a16:creationId xmlns:a16="http://schemas.microsoft.com/office/drawing/2014/main" id="{35C93AB9-C791-C492-1BB1-3DBD2BB3612B}"/>
              </a:ext>
            </a:extLst>
          </p:cNvPr>
          <p:cNvSpPr>
            <a:spLocks noGrp="1"/>
          </p:cNvSpPr>
          <p:nvPr>
            <p:ph type="sldNum" sz="quarter" idx="19"/>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C19541-5F6E-2C4C-BF21-196C1C8E2E31}" type="slidenum">
              <a:rPr kumimoji="0" lang="en-GB" sz="1100" b="0" i="0" u="none" strike="noStrike" kern="1200" cap="none" spc="0" normalizeH="0" baseline="0" noProof="0" smtClean="0">
                <a:ln>
                  <a:noFill/>
                </a:ln>
                <a:solidFill>
                  <a:srgbClr val="000000"/>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100" b="0" i="0" u="none" strike="noStrike" kern="1200" cap="none" spc="0" normalizeH="0" baseline="0" noProof="0">
              <a:ln>
                <a:noFill/>
              </a:ln>
              <a:solidFill>
                <a:srgbClr val="000000"/>
              </a:solidFill>
              <a:effectLst/>
              <a:uLnTx/>
              <a:uFillTx/>
              <a:latin typeface="Open Sans"/>
              <a:ea typeface="+mn-ea"/>
              <a:cs typeface="+mn-cs"/>
            </a:endParaRPr>
          </a:p>
        </p:txBody>
      </p:sp>
      <p:pic>
        <p:nvPicPr>
          <p:cNvPr id="9" name="Picture 9" descr="Text&#10;&#10;Description automatically generated">
            <a:extLst>
              <a:ext uri="{FF2B5EF4-FFF2-40B4-BE49-F238E27FC236}">
                <a16:creationId xmlns:a16="http://schemas.microsoft.com/office/drawing/2014/main" id="{A001FE0A-CFA1-F8C2-D518-64642E6C7D81}"/>
              </a:ext>
            </a:extLst>
          </p:cNvPr>
          <p:cNvPicPr>
            <a:picLocks noChangeAspect="1"/>
          </p:cNvPicPr>
          <p:nvPr/>
        </p:nvPicPr>
        <p:blipFill rotWithShape="1">
          <a:blip r:embed="rId3"/>
          <a:srcRect l="16854" t="18310" r="21848" b="235"/>
          <a:stretch/>
        </p:blipFill>
        <p:spPr>
          <a:xfrm>
            <a:off x="99669" y="1641228"/>
            <a:ext cx="6218938" cy="4402615"/>
          </a:xfrm>
          <a:prstGeom prst="rect">
            <a:avLst/>
          </a:prstGeom>
        </p:spPr>
      </p:pic>
      <p:pic>
        <p:nvPicPr>
          <p:cNvPr id="3" name="Picture 2">
            <a:extLst>
              <a:ext uri="{FF2B5EF4-FFF2-40B4-BE49-F238E27FC236}">
                <a16:creationId xmlns:a16="http://schemas.microsoft.com/office/drawing/2014/main" id="{2ABFDC05-8A44-44C1-B2ED-50BB9F0D819B}"/>
              </a:ext>
            </a:extLst>
          </p:cNvPr>
          <p:cNvPicPr>
            <a:picLocks noChangeAspect="1"/>
          </p:cNvPicPr>
          <p:nvPr/>
        </p:nvPicPr>
        <p:blipFill rotWithShape="1">
          <a:blip r:embed="rId4"/>
          <a:srcRect l="42365" t="35414" r="11174" b="15830"/>
          <a:stretch/>
        </p:blipFill>
        <p:spPr>
          <a:xfrm>
            <a:off x="7858361" y="3899044"/>
            <a:ext cx="4233970" cy="2372239"/>
          </a:xfrm>
          <a:prstGeom prst="rect">
            <a:avLst/>
          </a:prstGeom>
        </p:spPr>
      </p:pic>
      <p:pic>
        <p:nvPicPr>
          <p:cNvPr id="7" name="Picture 6">
            <a:extLst>
              <a:ext uri="{FF2B5EF4-FFF2-40B4-BE49-F238E27FC236}">
                <a16:creationId xmlns:a16="http://schemas.microsoft.com/office/drawing/2014/main" id="{638E6BC9-137C-4CB3-B66A-FA6A3C882F39}"/>
              </a:ext>
            </a:extLst>
          </p:cNvPr>
          <p:cNvPicPr>
            <a:picLocks noChangeAspect="1"/>
          </p:cNvPicPr>
          <p:nvPr/>
        </p:nvPicPr>
        <p:blipFill rotWithShape="1">
          <a:blip r:embed="rId5"/>
          <a:srcRect l="42126" t="20397" r="6208" b="17971"/>
          <a:stretch/>
        </p:blipFill>
        <p:spPr>
          <a:xfrm>
            <a:off x="6318607" y="976045"/>
            <a:ext cx="4500747" cy="2866491"/>
          </a:xfrm>
          <a:prstGeom prst="rect">
            <a:avLst/>
          </a:prstGeom>
        </p:spPr>
      </p:pic>
      <p:sp>
        <p:nvSpPr>
          <p:cNvPr id="10" name="Title 1">
            <a:extLst>
              <a:ext uri="{FF2B5EF4-FFF2-40B4-BE49-F238E27FC236}">
                <a16:creationId xmlns:a16="http://schemas.microsoft.com/office/drawing/2014/main" id="{BC05A22C-3062-41D5-A129-66DE50270E46}"/>
              </a:ext>
            </a:extLst>
          </p:cNvPr>
          <p:cNvSpPr>
            <a:spLocks noGrp="1"/>
          </p:cNvSpPr>
          <p:nvPr>
            <p:ph type="ctrTitle"/>
          </p:nvPr>
        </p:nvSpPr>
        <p:spPr>
          <a:xfrm>
            <a:off x="329258" y="1112422"/>
            <a:ext cx="5126319" cy="328773"/>
          </a:xfrm>
        </p:spPr>
        <p:txBody>
          <a:bodyPr/>
          <a:lstStyle/>
          <a:p>
            <a:r>
              <a:rPr lang="en-GB" sz="2200"/>
              <a:t>Knowledge organiser and retrieval quiz</a:t>
            </a:r>
          </a:p>
        </p:txBody>
      </p:sp>
    </p:spTree>
    <p:extLst>
      <p:ext uri="{BB962C8B-B14F-4D97-AF65-F5344CB8AC3E}">
        <p14:creationId xmlns:p14="http://schemas.microsoft.com/office/powerpoint/2010/main" val="3110132892"/>
      </p:ext>
    </p:extLst>
  </p:cSld>
  <p:clrMapOvr>
    <a:masterClrMapping/>
  </p:clrMapOvr>
</p:sld>
</file>

<file path=ppt/theme/theme1.xml><?xml version="1.0" encoding="utf-8"?>
<a:theme xmlns:a="http://schemas.openxmlformats.org/drawingml/2006/main" name="OUP Theme">
  <a:themeElements>
    <a:clrScheme name="Oxford uni press">
      <a:dk1>
        <a:srgbClr val="000000"/>
      </a:dk1>
      <a:lt1>
        <a:srgbClr val="FFFFFF"/>
      </a:lt1>
      <a:dk2>
        <a:srgbClr val="011E41"/>
      </a:dk2>
      <a:lt2>
        <a:srgbClr val="CAD7D8"/>
      </a:lt2>
      <a:accent1>
        <a:srgbClr val="0043E0"/>
      </a:accent1>
      <a:accent2>
        <a:srgbClr val="FD5820"/>
      </a:accent2>
      <a:accent3>
        <a:srgbClr val="C8DC00"/>
      </a:accent3>
      <a:accent4>
        <a:srgbClr val="FFE12C"/>
      </a:accent4>
      <a:accent5>
        <a:srgbClr val="F3A7B8"/>
      </a:accent5>
      <a:accent6>
        <a:srgbClr val="9B1827"/>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UP Theme">
  <a:themeElements>
    <a:clrScheme name="Oxford uni press">
      <a:dk1>
        <a:srgbClr val="000000"/>
      </a:dk1>
      <a:lt1>
        <a:srgbClr val="FFFFFF"/>
      </a:lt1>
      <a:dk2>
        <a:srgbClr val="011E41"/>
      </a:dk2>
      <a:lt2>
        <a:srgbClr val="CAD7D8"/>
      </a:lt2>
      <a:accent1>
        <a:srgbClr val="0043E0"/>
      </a:accent1>
      <a:accent2>
        <a:srgbClr val="FD5820"/>
      </a:accent2>
      <a:accent3>
        <a:srgbClr val="C8DC00"/>
      </a:accent3>
      <a:accent4>
        <a:srgbClr val="FFE12C"/>
      </a:accent4>
      <a:accent5>
        <a:srgbClr val="F3A7B8"/>
      </a:accent5>
      <a:accent6>
        <a:srgbClr val="9B1827"/>
      </a:accent6>
      <a:hlink>
        <a:srgbClr val="000000"/>
      </a:hlink>
      <a:folHlink>
        <a:srgbClr val="000000"/>
      </a:folHlink>
    </a:clrScheme>
    <a:fontScheme name="Oxford">
      <a:majorFont>
        <a:latin typeface="DM Serif Displ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200" dirty="0">
            <a:solidFill>
              <a:schemeClr val="tx2"/>
            </a:solidFill>
          </a:defRPr>
        </a:defPPr>
      </a:lstStyle>
    </a:txDef>
  </a:objectDefaults>
  <a:extraClrSchemeLst/>
  <a:extLst>
    <a:ext uri="{05A4C25C-085E-4340-85A3-A5531E510DB2}">
      <thm15:themeFamily xmlns:thm15="http://schemas.microsoft.com/office/thememl/2012/main" name="Presentation5" id="{70C04B49-CBD1-004A-96F0-73E7A809C67E}" vid="{60D4961D-CFD0-5A41-959E-87E68A11CDF5}"/>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588</TotalTime>
  <Words>626</Words>
  <Application>Microsoft Office PowerPoint</Application>
  <PresentationFormat>Widescreen</PresentationFormat>
  <Paragraphs>105</Paragraphs>
  <Slides>14</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System Font Regular</vt:lpstr>
      <vt:lpstr>Open Sans Light</vt:lpstr>
      <vt:lpstr>Source Sans Pro</vt:lpstr>
      <vt:lpstr>Arial,Sans-Serif</vt:lpstr>
      <vt:lpstr>NTR</vt:lpstr>
      <vt:lpstr>Arial</vt:lpstr>
      <vt:lpstr>Open Sans</vt:lpstr>
      <vt:lpstr>Calibri</vt:lpstr>
      <vt:lpstr>DM Serif Display</vt:lpstr>
      <vt:lpstr>OUP Theme</vt:lpstr>
      <vt:lpstr>1_OUP Theme</vt:lpstr>
      <vt:lpstr>PowerPoint Presentation</vt:lpstr>
      <vt:lpstr>PowerPoint Presentation</vt:lpstr>
      <vt:lpstr>Source to Summit…</vt:lpstr>
      <vt:lpstr>PowerPoint Presentation</vt:lpstr>
      <vt:lpstr>PowerPoint Presentation</vt:lpstr>
      <vt:lpstr>PowerPoint Presentation</vt:lpstr>
      <vt:lpstr>Source to Summit Kerboodle</vt:lpstr>
      <vt:lpstr>Editable scheme of work</vt:lpstr>
      <vt:lpstr>Knowledge organiser and retrieval quiz</vt:lpstr>
      <vt:lpstr>Activity worksheets</vt:lpstr>
      <vt:lpstr>Assessment guidance and mark scheme</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Ha Duong</dc:creator>
  <cp:lastModifiedBy>Minh Ha Duong</cp:lastModifiedBy>
  <cp:revision>14</cp:revision>
  <dcterms:modified xsi:type="dcterms:W3CDTF">2023-01-26T10:20:03Z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2022-06-28T18:54:05Z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d293ceb6-1a67-4ddd-b78a-cf942151a5a8</vt:lpwstr>
  </property>
  <property fmtid="{D5CDD505-2E9C-101B-9397-08002B2CF9AE}" pid="8" name="MSIP_Label_be5cb09a-2992-49d6-8ac9-5f63e7b1ad2f_ContentBits">
    <vt:lpwstr>0</vt:lpwstr>
  </property>
</Properties>
</file>