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64" r:id="rId4"/>
    <p:sldId id="266" r:id="rId5"/>
    <p:sldId id="263" r:id="rId6"/>
    <p:sldId id="258" r:id="rId7"/>
    <p:sldId id="261" r:id="rId8"/>
    <p:sldId id="262"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E483E-9A1B-40C7-9B5E-BC78C45B1EDF}" v="5" dt="2023-03-21T21:21:31.9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67" autoAdjust="0"/>
  </p:normalViewPr>
  <p:slideViewPr>
    <p:cSldViewPr snapToGrid="0">
      <p:cViewPr varScale="1">
        <p:scale>
          <a:sx n="80" d="100"/>
          <a:sy n="80" d="100"/>
        </p:scale>
        <p:origin x="7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5/10/relationships/revisionInfo" Target="revisionInfo.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F955-68AE-FF56-9CD7-E9BAF6D18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04722F-DD6A-9A3A-3AD6-9B3DCFECF1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765690-7206-8F91-D5F6-AD51963877B5}"/>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F464B6F2-EF6E-989B-AEB3-18AA43E24E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E1239-3C76-9698-EBA8-89FE670D0E02}"/>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204209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1ED1-9368-BEBE-F979-72F8CBC0A3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55FC08-7976-3A2D-61AF-503470F0D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F344AD-8ECF-A4D0-5F0C-B2C7A1A1EBC5}"/>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35C4FEF9-0B77-9A85-C013-8FB218C9A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260C5-167F-8AD1-6337-D5CC0651A238}"/>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416740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9E2E5E-8388-A49F-A308-E33D447D21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D9FD2D-3985-D075-BD05-37FE7FB33C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1957F-1F47-41F8-9CA5-EBCE234D1291}"/>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6C32AB6C-230A-7F45-5E8C-1863FBB88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724534-8204-BED3-D678-D643E8B7619C}"/>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2688661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8A0B4-4A87-8F9E-A51F-7A9D0CF153F6}"/>
              </a:ext>
            </a:extLst>
          </p:cNvPr>
          <p:cNvSpPr>
            <a:spLocks noGrp="1"/>
          </p:cNvSpPr>
          <p:nvPr>
            <p:ph type="dt" sz="half" idx="10"/>
          </p:nvPr>
        </p:nvSpPr>
        <p:spPr/>
        <p:txBody>
          <a:bodyPr/>
          <a:lstStyle/>
          <a:p>
            <a:fld id="{B26CEE4E-0661-47CA-82A3-E57AD0192333}" type="datetimeFigureOut">
              <a:rPr lang="en-GB" smtClean="0"/>
              <a:t>21/03/2023</a:t>
            </a:fld>
            <a:endParaRPr lang="en-GB"/>
          </a:p>
        </p:txBody>
      </p:sp>
      <p:sp>
        <p:nvSpPr>
          <p:cNvPr id="3" name="Footer Placeholder 2">
            <a:extLst>
              <a:ext uri="{FF2B5EF4-FFF2-40B4-BE49-F238E27FC236}">
                <a16:creationId xmlns:a16="http://schemas.microsoft.com/office/drawing/2014/main" id="{37802E2F-6284-E580-DFE0-A04C51324D6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7383A3-B650-C925-0A76-20609A48853B}"/>
              </a:ext>
            </a:extLst>
          </p:cNvPr>
          <p:cNvSpPr>
            <a:spLocks noGrp="1"/>
          </p:cNvSpPr>
          <p:nvPr>
            <p:ph type="sldNum" sz="quarter" idx="12"/>
          </p:nvPr>
        </p:nvSpPr>
        <p:spPr/>
        <p:txBody>
          <a:bodyPr/>
          <a:lstStyle/>
          <a:p>
            <a:fld id="{53CA5591-39F8-4350-8F2D-54D6FE20AAC1}" type="slidenum">
              <a:rPr lang="en-GB" smtClean="0"/>
              <a:t>‹#›</a:t>
            </a:fld>
            <a:endParaRPr lang="en-GB"/>
          </a:p>
        </p:txBody>
      </p:sp>
    </p:spTree>
    <p:extLst>
      <p:ext uri="{BB962C8B-B14F-4D97-AF65-F5344CB8AC3E}">
        <p14:creationId xmlns:p14="http://schemas.microsoft.com/office/powerpoint/2010/main" val="228311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B08493-C033-18E9-20A4-30E43739A440}"/>
              </a:ext>
            </a:extLst>
          </p:cNvPr>
          <p:cNvSpPr>
            <a:spLocks noGrp="1"/>
          </p:cNvSpPr>
          <p:nvPr>
            <p:ph type="dt" sz="half" idx="10"/>
          </p:nvPr>
        </p:nvSpPr>
        <p:spPr/>
        <p:txBody>
          <a:bodyPr/>
          <a:lstStyle/>
          <a:p>
            <a:fld id="{28F4C3E0-993C-4A4B-836C-735CFA431BE7}" type="datetimeFigureOut">
              <a:rPr lang="en-GB" smtClean="0"/>
              <a:t>21/03/2023</a:t>
            </a:fld>
            <a:endParaRPr lang="en-GB"/>
          </a:p>
        </p:txBody>
      </p:sp>
      <p:sp>
        <p:nvSpPr>
          <p:cNvPr id="3" name="Footer Placeholder 2">
            <a:extLst>
              <a:ext uri="{FF2B5EF4-FFF2-40B4-BE49-F238E27FC236}">
                <a16:creationId xmlns:a16="http://schemas.microsoft.com/office/drawing/2014/main" id="{50394615-34B9-22C3-68A2-29E55865C1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B276DD-C03B-09DB-F158-F64DE4313176}"/>
              </a:ext>
            </a:extLst>
          </p:cNvPr>
          <p:cNvSpPr>
            <a:spLocks noGrp="1"/>
          </p:cNvSpPr>
          <p:nvPr>
            <p:ph type="sldNum" sz="quarter" idx="12"/>
          </p:nvPr>
        </p:nvSpPr>
        <p:spPr/>
        <p:txBody>
          <a:bodyPr/>
          <a:lstStyle/>
          <a:p>
            <a:fld id="{413C572A-0AD3-468A-ACE0-C167D7808692}" type="slidenum">
              <a:rPr lang="en-GB" smtClean="0"/>
              <a:t>‹#›</a:t>
            </a:fld>
            <a:endParaRPr lang="en-GB"/>
          </a:p>
        </p:txBody>
      </p:sp>
    </p:spTree>
    <p:extLst>
      <p:ext uri="{BB962C8B-B14F-4D97-AF65-F5344CB8AC3E}">
        <p14:creationId xmlns:p14="http://schemas.microsoft.com/office/powerpoint/2010/main" val="194331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00E4-95B8-C32C-77F7-741476A83E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261BF0-D447-E030-90F5-75421C3E4A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FEF275-CE2B-1CB6-0C5C-D807942048DD}"/>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CD3442EF-6283-0824-9B01-9D60F61CE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86CC6-D849-A9BD-D804-4120E5FC3256}"/>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58261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7B81-EACC-DA4F-D336-E410D00BB7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606383-D0A1-D6A3-174B-09AFC66A8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F39725-767C-C509-6D34-F985A98631A3}"/>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16665A2C-C0E8-047A-F902-2D311EF36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A05AAE-5CA3-016F-D3C3-4FD92F1B6D2B}"/>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277686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0FF4-F5D4-5A6C-B068-053FC1B7EF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8478D1-3141-82F0-B52A-C4D28E07ED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CC94FF-3C1A-9678-8183-E52015D82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62DF154-D8F9-3FD5-5437-3D61EA67DDD7}"/>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6" name="Footer Placeholder 5">
            <a:extLst>
              <a:ext uri="{FF2B5EF4-FFF2-40B4-BE49-F238E27FC236}">
                <a16:creationId xmlns:a16="http://schemas.microsoft.com/office/drawing/2014/main" id="{D4EA86C2-5DAA-1FA5-FDEB-18F0445747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AF160B-09D2-A65C-F38D-7DE651766547}"/>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379272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F916-752C-FEE7-B935-EE55736DA1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5B540-DEEB-D8F0-5A81-9C192BCE2C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90F46-E577-AB94-5993-1A97357523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B81E39-90D2-99FD-8186-A550DA22C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D2E9E7-A2B5-8001-CBF4-C8BFE82798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6A4BCA-12C1-0A24-5773-1F2C85705DF5}"/>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8" name="Footer Placeholder 7">
            <a:extLst>
              <a:ext uri="{FF2B5EF4-FFF2-40B4-BE49-F238E27FC236}">
                <a16:creationId xmlns:a16="http://schemas.microsoft.com/office/drawing/2014/main" id="{F1977BE6-F69D-A2F1-58E6-81946B3196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CA0C86-E8DD-818D-0F30-8718A071051C}"/>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304556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CA18A-1D2B-70A3-B3AB-9ED13CCB4EC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2855569-D3A6-CE95-DA8E-71C0B1AC6DEC}"/>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4" name="Footer Placeholder 3">
            <a:extLst>
              <a:ext uri="{FF2B5EF4-FFF2-40B4-BE49-F238E27FC236}">
                <a16:creationId xmlns:a16="http://schemas.microsoft.com/office/drawing/2014/main" id="{5AA22BC8-A0EF-C781-4E44-C5810746261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F930C6-E3A7-8CCF-B1D1-A42F3EFDBDCD}"/>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63688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56A566-77E6-D931-85AF-2568FEDB76CC}"/>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3" name="Footer Placeholder 2">
            <a:extLst>
              <a:ext uri="{FF2B5EF4-FFF2-40B4-BE49-F238E27FC236}">
                <a16:creationId xmlns:a16="http://schemas.microsoft.com/office/drawing/2014/main" id="{9285D4FB-0642-CF42-93C5-743287E0684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BF2A61-2157-9710-CB1A-C8631448814E}"/>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131115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0B20-1A0C-CAD3-562D-E216147FC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07BBC2-8676-A601-C739-C171B87FBB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A2FE85-B83C-D857-6C13-C96435269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D91C5-FC60-EA97-C9FC-1D88CA9416F1}"/>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6" name="Footer Placeholder 5">
            <a:extLst>
              <a:ext uri="{FF2B5EF4-FFF2-40B4-BE49-F238E27FC236}">
                <a16:creationId xmlns:a16="http://schemas.microsoft.com/office/drawing/2014/main" id="{9DA4153E-BF0A-2171-F30C-AF8E74E1CD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32D5F-8E49-6D0A-0B9F-B4FDB894F885}"/>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147382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20F3-9D1F-025E-64A8-25C2D2FCAF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4DA744-3767-CCB4-A18F-E621240958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EA4918-5FB5-5D01-55A7-98442D96E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56916-2785-B1BA-030F-B43387E8AB55}"/>
              </a:ext>
            </a:extLst>
          </p:cNvPr>
          <p:cNvSpPr>
            <a:spLocks noGrp="1"/>
          </p:cNvSpPr>
          <p:nvPr>
            <p:ph type="dt" sz="half" idx="10"/>
          </p:nvPr>
        </p:nvSpPr>
        <p:spPr/>
        <p:txBody>
          <a:bodyPr/>
          <a:lstStyle/>
          <a:p>
            <a:fld id="{34DB3749-C4B4-495E-A7B5-2829EFE34EC9}" type="datetimeFigureOut">
              <a:rPr lang="en-GB" smtClean="0"/>
              <a:t>21/03/2023</a:t>
            </a:fld>
            <a:endParaRPr lang="en-GB"/>
          </a:p>
        </p:txBody>
      </p:sp>
      <p:sp>
        <p:nvSpPr>
          <p:cNvPr id="6" name="Footer Placeholder 5">
            <a:extLst>
              <a:ext uri="{FF2B5EF4-FFF2-40B4-BE49-F238E27FC236}">
                <a16:creationId xmlns:a16="http://schemas.microsoft.com/office/drawing/2014/main" id="{F05339F5-1E75-C319-E339-53F2E1E609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9285F5-DF03-5C9C-72E4-7C54F013E90D}"/>
              </a:ext>
            </a:extLst>
          </p:cNvPr>
          <p:cNvSpPr>
            <a:spLocks noGrp="1"/>
          </p:cNvSpPr>
          <p:nvPr>
            <p:ph type="sldNum" sz="quarter" idx="12"/>
          </p:nvPr>
        </p:nvSpPr>
        <p:spPr/>
        <p:txBody>
          <a:bodyPr/>
          <a:lstStyle/>
          <a:p>
            <a:fld id="{1F8CCF74-DF4D-4EDC-88E8-9BDE6FE31617}" type="slidenum">
              <a:rPr lang="en-GB" smtClean="0"/>
              <a:t>‹#›</a:t>
            </a:fld>
            <a:endParaRPr lang="en-GB"/>
          </a:p>
        </p:txBody>
      </p:sp>
    </p:spTree>
    <p:extLst>
      <p:ext uri="{BB962C8B-B14F-4D97-AF65-F5344CB8AC3E}">
        <p14:creationId xmlns:p14="http://schemas.microsoft.com/office/powerpoint/2010/main" val="208288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43B86-A1D7-C269-5E21-3805CC08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0E90FC-350D-EA13-154D-B3741518B1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867D5-CAD8-BF81-89C2-DB6023B48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B3749-C4B4-495E-A7B5-2829EFE34EC9}" type="datetimeFigureOut">
              <a:rPr lang="en-GB" smtClean="0"/>
              <a:t>21/03/2023</a:t>
            </a:fld>
            <a:endParaRPr lang="en-GB"/>
          </a:p>
        </p:txBody>
      </p:sp>
      <p:sp>
        <p:nvSpPr>
          <p:cNvPr id="5" name="Footer Placeholder 4">
            <a:extLst>
              <a:ext uri="{FF2B5EF4-FFF2-40B4-BE49-F238E27FC236}">
                <a16:creationId xmlns:a16="http://schemas.microsoft.com/office/drawing/2014/main" id="{A2749196-6AF6-18CD-3D8C-CC71FEB4F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EAD67E-03F8-6AE7-D386-C573FF9C4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CCF74-DF4D-4EDC-88E8-9BDE6FE31617}" type="slidenum">
              <a:rPr lang="en-GB" smtClean="0"/>
              <a:t>‹#›</a:t>
            </a:fld>
            <a:endParaRPr lang="en-GB"/>
          </a:p>
        </p:txBody>
      </p:sp>
    </p:spTree>
    <p:extLst>
      <p:ext uri="{BB962C8B-B14F-4D97-AF65-F5344CB8AC3E}">
        <p14:creationId xmlns:p14="http://schemas.microsoft.com/office/powerpoint/2010/main" val="2730409073"/>
      </p:ext>
    </p:extLst>
  </p:cSld>
  <p:clrMap bg1="lt1" tx1="dk1" bg2="lt2" tx2="dk2" accent1="accent1" accent2="accent2" accent3="accent3" accent4="accent4" accent5="accent5" accent6="accent6" hlink="hlink" folHlink="folHlink"/>
  <p:sldLayoutIdLst>
    <p:sldLayoutId id="2147483665"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7D3822-8BBF-526B-4B3D-4F57F4982B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4E03C9-D364-BE93-7A55-A2468539BA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DCFC79-FA6A-D8ED-727B-15AE5CD645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CEE4E-0661-47CA-82A3-E57AD0192333}" type="datetimeFigureOut">
              <a:rPr lang="en-GB" smtClean="0"/>
              <a:t>21/03/2023</a:t>
            </a:fld>
            <a:endParaRPr lang="en-GB"/>
          </a:p>
        </p:txBody>
      </p:sp>
      <p:sp>
        <p:nvSpPr>
          <p:cNvPr id="5" name="Footer Placeholder 4">
            <a:extLst>
              <a:ext uri="{FF2B5EF4-FFF2-40B4-BE49-F238E27FC236}">
                <a16:creationId xmlns:a16="http://schemas.microsoft.com/office/drawing/2014/main" id="{D6B65401-816D-4F2A-E934-3DDFDC7345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BE7D74-3D09-0F39-39C0-CDF0F2879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A5591-39F8-4350-8F2D-54D6FE20AAC1}" type="slidenum">
              <a:rPr lang="en-GB" smtClean="0"/>
              <a:t>‹#›</a:t>
            </a:fld>
            <a:endParaRPr lang="en-GB"/>
          </a:p>
        </p:txBody>
      </p:sp>
    </p:spTree>
    <p:extLst>
      <p:ext uri="{BB962C8B-B14F-4D97-AF65-F5344CB8AC3E}">
        <p14:creationId xmlns:p14="http://schemas.microsoft.com/office/powerpoint/2010/main" val="286844749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90328-7CE9-C732-53B8-A593E84496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294575-583F-F27B-7C5E-79A4D8BA1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B96B29-BBE9-3120-199C-89F42BFA17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4C3E0-993C-4A4B-836C-735CFA431BE7}" type="datetimeFigureOut">
              <a:rPr lang="en-GB" smtClean="0"/>
              <a:t>21/03/2023</a:t>
            </a:fld>
            <a:endParaRPr lang="en-GB"/>
          </a:p>
        </p:txBody>
      </p:sp>
      <p:sp>
        <p:nvSpPr>
          <p:cNvPr id="5" name="Footer Placeholder 4">
            <a:extLst>
              <a:ext uri="{FF2B5EF4-FFF2-40B4-BE49-F238E27FC236}">
                <a16:creationId xmlns:a16="http://schemas.microsoft.com/office/drawing/2014/main" id="{FDE1CA38-FD89-85C3-E7F5-B625D6701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4F2536-77F9-B073-8C31-B6A70F226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C572A-0AD3-468A-ACE0-C167D7808692}" type="slidenum">
              <a:rPr lang="en-GB" smtClean="0"/>
              <a:t>‹#›</a:t>
            </a:fld>
            <a:endParaRPr lang="en-GB"/>
          </a:p>
        </p:txBody>
      </p:sp>
    </p:spTree>
    <p:extLst>
      <p:ext uri="{BB962C8B-B14F-4D97-AF65-F5344CB8AC3E}">
        <p14:creationId xmlns:p14="http://schemas.microsoft.com/office/powerpoint/2010/main" val="2466370937"/>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CA16A1-765C-675A-3C92-819C2AE4A5B2}"/>
              </a:ext>
            </a:extLst>
          </p:cNvPr>
          <p:cNvSpPr txBox="1"/>
          <p:nvPr/>
        </p:nvSpPr>
        <p:spPr>
          <a:xfrm>
            <a:off x="1580444" y="1072444"/>
            <a:ext cx="45719" cy="369332"/>
          </a:xfrm>
          <a:prstGeom prst="rect">
            <a:avLst/>
          </a:prstGeom>
          <a:noFill/>
        </p:spPr>
        <p:txBody>
          <a:bodyPr wrap="square" rtlCol="0">
            <a:spAutoFit/>
          </a:bodyPr>
          <a:lstStyle/>
          <a:p>
            <a:endParaRPr lang="en-GB" dirty="0"/>
          </a:p>
        </p:txBody>
      </p:sp>
      <p:pic>
        <p:nvPicPr>
          <p:cNvPr id="6148" name="Picture 4" descr="Light a candle to remember someone | The Church of England">
            <a:extLst>
              <a:ext uri="{FF2B5EF4-FFF2-40B4-BE49-F238E27FC236}">
                <a16:creationId xmlns:a16="http://schemas.microsoft.com/office/drawing/2014/main" id="{31B54FE8-81E4-BE39-B201-B3F142699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1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73AB2F-CAE6-7830-DA1A-C168A4ACCFD8}"/>
              </a:ext>
            </a:extLst>
          </p:cNvPr>
          <p:cNvSpPr txBox="1"/>
          <p:nvPr/>
        </p:nvSpPr>
        <p:spPr>
          <a:xfrm>
            <a:off x="684637" y="1927723"/>
            <a:ext cx="4128117" cy="3416320"/>
          </a:xfrm>
          <a:prstGeom prst="rect">
            <a:avLst/>
          </a:prstGeom>
          <a:noFill/>
        </p:spPr>
        <p:txBody>
          <a:bodyPr wrap="square" rtlCol="0">
            <a:spAutoFit/>
          </a:bodyPr>
          <a:lstStyle/>
          <a:p>
            <a:r>
              <a:rPr lang="en-US" sz="5400" dirty="0">
                <a:solidFill>
                  <a:schemeClr val="bg1"/>
                </a:solidFill>
              </a:rPr>
              <a:t>Let us come together in prayer</a:t>
            </a:r>
          </a:p>
          <a:p>
            <a:endParaRPr lang="en-US" sz="5400" dirty="0">
              <a:solidFill>
                <a:schemeClr val="bg1"/>
              </a:solidFill>
            </a:endParaRPr>
          </a:p>
        </p:txBody>
      </p:sp>
      <p:sp>
        <p:nvSpPr>
          <p:cNvPr id="3" name="TextBox 2">
            <a:extLst>
              <a:ext uri="{FF2B5EF4-FFF2-40B4-BE49-F238E27FC236}">
                <a16:creationId xmlns:a16="http://schemas.microsoft.com/office/drawing/2014/main" id="{1DDD14DA-14C2-5038-CA63-8E1AB7C3480D}"/>
              </a:ext>
            </a:extLst>
          </p:cNvPr>
          <p:cNvSpPr txBox="1"/>
          <p:nvPr/>
        </p:nvSpPr>
        <p:spPr>
          <a:xfrm>
            <a:off x="10112829" y="468086"/>
            <a:ext cx="1491342" cy="1360714"/>
          </a:xfrm>
          <a:prstGeom prst="rect">
            <a:avLst/>
          </a:prstGeom>
          <a:noFill/>
        </p:spPr>
        <p:txBody>
          <a:bodyPr wrap="square" rtlCol="0">
            <a:spAutoFit/>
          </a:bodyPr>
          <a:lstStyle/>
          <a:p>
            <a:endParaRPr lang="en-GB" dirty="0"/>
          </a:p>
        </p:txBody>
      </p:sp>
      <p:pic>
        <p:nvPicPr>
          <p:cNvPr id="5" name="Picture 4">
            <a:extLst>
              <a:ext uri="{FF2B5EF4-FFF2-40B4-BE49-F238E27FC236}">
                <a16:creationId xmlns:a16="http://schemas.microsoft.com/office/drawing/2014/main" id="{3313FC3B-1691-5CB3-38CB-AA1FA9686847}"/>
              </a:ext>
            </a:extLst>
          </p:cNvPr>
          <p:cNvPicPr>
            <a:picLocks noChangeAspect="1"/>
          </p:cNvPicPr>
          <p:nvPr/>
        </p:nvPicPr>
        <p:blipFill>
          <a:blip r:embed="rId3"/>
          <a:stretch>
            <a:fillRect/>
          </a:stretch>
        </p:blipFill>
        <p:spPr>
          <a:xfrm>
            <a:off x="10858500" y="155553"/>
            <a:ext cx="1259582" cy="1484657"/>
          </a:xfrm>
          <a:prstGeom prst="rect">
            <a:avLst/>
          </a:prstGeom>
        </p:spPr>
      </p:pic>
    </p:spTree>
    <p:extLst>
      <p:ext uri="{BB962C8B-B14F-4D97-AF65-F5344CB8AC3E}">
        <p14:creationId xmlns:p14="http://schemas.microsoft.com/office/powerpoint/2010/main" val="187018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07F3B4-B3D5-D8E2-023A-598636640956}"/>
              </a:ext>
            </a:extLst>
          </p:cNvPr>
          <p:cNvPicPr>
            <a:picLocks noChangeAspect="1"/>
          </p:cNvPicPr>
          <p:nvPr/>
        </p:nvPicPr>
        <p:blipFill rotWithShape="1">
          <a:blip r:embed="rId2"/>
          <a:srcRect l="20496" r="2" b="2"/>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1042D118-A526-7D3B-E830-85B574B17907}"/>
              </a:ext>
            </a:extLst>
          </p:cNvPr>
          <p:cNvSpPr txBox="1"/>
          <p:nvPr/>
        </p:nvSpPr>
        <p:spPr>
          <a:xfrm>
            <a:off x="7200900" y="914400"/>
            <a:ext cx="4786313" cy="4316750"/>
          </a:xfrm>
          <a:prstGeom prst="rect">
            <a:avLst/>
          </a:prstGeom>
        </p:spPr>
        <p:txBody>
          <a:bodyPr vert="horz" lIns="91440" tIns="45720" rIns="91440" bIns="45720" rtlCol="0">
            <a:normAutofit/>
          </a:bodyPr>
          <a:lstStyle/>
          <a:p>
            <a:pPr>
              <a:lnSpc>
                <a:spcPct val="90000"/>
              </a:lnSpc>
              <a:spcAft>
                <a:spcPts val="600"/>
              </a:spcAft>
            </a:pPr>
            <a:r>
              <a:rPr lang="en-US" sz="4000" dirty="0">
                <a:solidFill>
                  <a:schemeClr val="bg1"/>
                </a:solidFill>
              </a:rPr>
              <a:t>As we take time away from our busy schools let us bring ourselves to God, to reflect on who we are, and who God wants us to be.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10619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B906-ED50-A1ED-1DC7-4B6B196B976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173D69C-15B1-BE6F-FB0F-F567C4888601}"/>
              </a:ext>
            </a:extLst>
          </p:cNvPr>
          <p:cNvPicPr>
            <a:picLocks noGrp="1" noChangeAspect="1"/>
          </p:cNvPicPr>
          <p:nvPr>
            <p:ph idx="1"/>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99C16D5-AC53-3367-3F0D-584986231583}"/>
              </a:ext>
            </a:extLst>
          </p:cNvPr>
          <p:cNvSpPr txBox="1"/>
          <p:nvPr/>
        </p:nvSpPr>
        <p:spPr>
          <a:xfrm>
            <a:off x="276224" y="25360"/>
            <a:ext cx="9915525" cy="6832640"/>
          </a:xfrm>
          <a:prstGeom prst="rect">
            <a:avLst/>
          </a:prstGeom>
          <a:noFill/>
        </p:spPr>
        <p:txBody>
          <a:bodyPr wrap="square">
            <a:spAutoFit/>
          </a:bodyPr>
          <a:lstStyle/>
          <a:p>
            <a:endParaRPr lang="en-US" dirty="0"/>
          </a:p>
          <a:p>
            <a:r>
              <a:rPr lang="en-US" sz="2800" dirty="0">
                <a:solidFill>
                  <a:schemeClr val="bg1"/>
                </a:solidFill>
              </a:rPr>
              <a:t>The Lord is kind and full of compassion,</a:t>
            </a:r>
          </a:p>
          <a:p>
            <a:r>
              <a:rPr lang="en-US" sz="2800" dirty="0">
                <a:solidFill>
                  <a:schemeClr val="bg1"/>
                </a:solidFill>
              </a:rPr>
              <a:t>  slow to anger, abounding in love.</a:t>
            </a:r>
          </a:p>
          <a:p>
            <a:r>
              <a:rPr lang="en-US" sz="2800" dirty="0">
                <a:solidFill>
                  <a:schemeClr val="bg1"/>
                </a:solidFill>
              </a:rPr>
              <a:t>How good is the Lord to all,</a:t>
            </a:r>
          </a:p>
          <a:p>
            <a:r>
              <a:rPr lang="en-US" sz="2800" dirty="0">
                <a:solidFill>
                  <a:schemeClr val="bg1"/>
                </a:solidFill>
              </a:rPr>
              <a:t>  compassionate to all his creatures.</a:t>
            </a:r>
          </a:p>
          <a:p>
            <a:endParaRPr lang="en-US" sz="2800" dirty="0">
              <a:solidFill>
                <a:schemeClr val="bg1"/>
              </a:solidFill>
            </a:endParaRPr>
          </a:p>
          <a:p>
            <a:r>
              <a:rPr lang="en-US" sz="2800" dirty="0">
                <a:solidFill>
                  <a:schemeClr val="bg1"/>
                </a:solidFill>
              </a:rPr>
              <a:t>The Lord is faithful in all his words</a:t>
            </a:r>
          </a:p>
          <a:p>
            <a:r>
              <a:rPr lang="en-US" sz="2800" dirty="0">
                <a:solidFill>
                  <a:schemeClr val="bg1"/>
                </a:solidFill>
              </a:rPr>
              <a:t>  and loving in all his deeds.</a:t>
            </a:r>
          </a:p>
          <a:p>
            <a:r>
              <a:rPr lang="en-US" sz="2800" dirty="0">
                <a:solidFill>
                  <a:schemeClr val="bg1"/>
                </a:solidFill>
              </a:rPr>
              <a:t>The Lord supports all who fall</a:t>
            </a:r>
          </a:p>
          <a:p>
            <a:r>
              <a:rPr lang="en-US" sz="2800" dirty="0">
                <a:solidFill>
                  <a:schemeClr val="bg1"/>
                </a:solidFill>
              </a:rPr>
              <a:t>  and raises all who are bowed down.</a:t>
            </a:r>
          </a:p>
          <a:p>
            <a:endParaRPr lang="en-US" sz="2800" dirty="0">
              <a:solidFill>
                <a:schemeClr val="bg1"/>
              </a:solidFill>
            </a:endParaRPr>
          </a:p>
          <a:p>
            <a:r>
              <a:rPr lang="en-US" sz="2800" dirty="0">
                <a:solidFill>
                  <a:schemeClr val="bg1"/>
                </a:solidFill>
              </a:rPr>
              <a:t>The Lord is just in all his ways</a:t>
            </a:r>
          </a:p>
          <a:p>
            <a:r>
              <a:rPr lang="en-US" sz="2800" dirty="0">
                <a:solidFill>
                  <a:schemeClr val="bg1"/>
                </a:solidFill>
              </a:rPr>
              <a:t>  and loving in all his deeds.</a:t>
            </a:r>
          </a:p>
          <a:p>
            <a:r>
              <a:rPr lang="en-US" sz="2800" dirty="0">
                <a:solidFill>
                  <a:schemeClr val="bg1"/>
                </a:solidFill>
              </a:rPr>
              <a:t>He is close to all who call him,</a:t>
            </a:r>
          </a:p>
          <a:p>
            <a:r>
              <a:rPr lang="en-US" sz="2800" dirty="0">
                <a:solidFill>
                  <a:schemeClr val="bg1"/>
                </a:solidFill>
              </a:rPr>
              <a:t>  who call on him from their hearts.</a:t>
            </a:r>
          </a:p>
          <a:p>
            <a:r>
              <a:rPr lang="en-US" sz="2800" dirty="0">
                <a:solidFill>
                  <a:schemeClr val="bg1"/>
                </a:solidFill>
              </a:rPr>
              <a:t>                                                       Psalm 144</a:t>
            </a:r>
          </a:p>
        </p:txBody>
      </p:sp>
    </p:spTree>
    <p:extLst>
      <p:ext uri="{BB962C8B-B14F-4D97-AF65-F5344CB8AC3E}">
        <p14:creationId xmlns:p14="http://schemas.microsoft.com/office/powerpoint/2010/main" val="4022576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ght a candle to remember someone | The Church of England">
            <a:extLst>
              <a:ext uri="{FF2B5EF4-FFF2-40B4-BE49-F238E27FC236}">
                <a16:creationId xmlns:a16="http://schemas.microsoft.com/office/drawing/2014/main" id="{E81B65C7-87EB-15B8-949A-49D136333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91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42C204-1119-C08A-3C76-1F6B34337B59}"/>
              </a:ext>
            </a:extLst>
          </p:cNvPr>
          <p:cNvSpPr txBox="1"/>
          <p:nvPr/>
        </p:nvSpPr>
        <p:spPr>
          <a:xfrm>
            <a:off x="561975" y="1190625"/>
            <a:ext cx="4467225" cy="3970318"/>
          </a:xfrm>
          <a:prstGeom prst="rect">
            <a:avLst/>
          </a:prstGeom>
          <a:noFill/>
        </p:spPr>
        <p:txBody>
          <a:bodyPr wrap="square" rtlCol="0">
            <a:spAutoFit/>
          </a:bodyPr>
          <a:lstStyle/>
          <a:p>
            <a:r>
              <a:rPr lang="en-US" sz="3600" dirty="0">
                <a:solidFill>
                  <a:schemeClr val="bg1"/>
                </a:solidFill>
              </a:rPr>
              <a:t>Let us pause and reflect on how the Lord’s compassion and love touches our lives and in turn, how we share these gifts with others.</a:t>
            </a:r>
            <a:endParaRPr lang="en-GB" sz="3600" dirty="0">
              <a:solidFill>
                <a:schemeClr val="bg1"/>
              </a:solidFill>
            </a:endParaRPr>
          </a:p>
        </p:txBody>
      </p:sp>
    </p:spTree>
    <p:extLst>
      <p:ext uri="{BB962C8B-B14F-4D97-AF65-F5344CB8AC3E}">
        <p14:creationId xmlns:p14="http://schemas.microsoft.com/office/powerpoint/2010/main" val="422048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52E816-2FEB-4ED8-33A8-3019DDBC56A8}"/>
              </a:ext>
            </a:extLst>
          </p:cNvPr>
          <p:cNvSpPr txBox="1"/>
          <p:nvPr/>
        </p:nvSpPr>
        <p:spPr>
          <a:xfrm>
            <a:off x="1266825" y="352425"/>
            <a:ext cx="9572625" cy="6740307"/>
          </a:xfrm>
          <a:prstGeom prst="rect">
            <a:avLst/>
          </a:prstGeom>
          <a:noFill/>
        </p:spPr>
        <p:txBody>
          <a:bodyPr wrap="square" rtlCol="0">
            <a:spAutoFit/>
          </a:bodyPr>
          <a:lstStyle/>
          <a:p>
            <a:r>
              <a:rPr lang="en-US" sz="2400" dirty="0">
                <a:solidFill>
                  <a:schemeClr val="bg1"/>
                </a:solidFill>
              </a:rPr>
              <a:t>We pray for our school communities that, as the challenges of Holy Week turns into the joy of the Resurrection, we may have the strength to lead our schools in the light of the risen Lord.</a:t>
            </a:r>
          </a:p>
          <a:p>
            <a:r>
              <a:rPr lang="en-US" sz="2400" dirty="0">
                <a:solidFill>
                  <a:schemeClr val="bg1"/>
                </a:solidFill>
              </a:rPr>
              <a:t>Lord in your mercy . . . . . . . . . . .                                    </a:t>
            </a:r>
          </a:p>
          <a:p>
            <a:r>
              <a:rPr lang="en-US" sz="2400" dirty="0">
                <a:solidFill>
                  <a:schemeClr val="bg1"/>
                </a:solidFill>
              </a:rPr>
              <a:t>Hear our prayer.</a:t>
            </a:r>
          </a:p>
          <a:p>
            <a:endParaRPr lang="en-US" sz="2400" dirty="0">
              <a:solidFill>
                <a:schemeClr val="bg1"/>
              </a:solidFill>
            </a:endParaRPr>
          </a:p>
          <a:p>
            <a:r>
              <a:rPr lang="en-US" sz="2400" dirty="0">
                <a:solidFill>
                  <a:schemeClr val="bg1"/>
                </a:solidFill>
              </a:rPr>
              <a:t>We pray for the children and young people of our schools, may they continue to grow in the love of God as they journey through Lent.</a:t>
            </a:r>
          </a:p>
          <a:p>
            <a:r>
              <a:rPr lang="en-US" sz="2400" dirty="0">
                <a:solidFill>
                  <a:schemeClr val="bg1"/>
                </a:solidFill>
              </a:rPr>
              <a:t>Lord in your mercy . . . . . . . . . . .                                    </a:t>
            </a:r>
          </a:p>
          <a:p>
            <a:r>
              <a:rPr lang="en-US" sz="2400" dirty="0">
                <a:solidFill>
                  <a:schemeClr val="bg1"/>
                </a:solidFill>
              </a:rPr>
              <a:t>Hear our prayer.</a:t>
            </a:r>
          </a:p>
          <a:p>
            <a:endParaRPr lang="en-US" sz="2400" dirty="0">
              <a:solidFill>
                <a:schemeClr val="bg1"/>
              </a:solidFill>
            </a:endParaRPr>
          </a:p>
          <a:p>
            <a:r>
              <a:rPr lang="en-US" sz="2400" dirty="0">
                <a:solidFill>
                  <a:schemeClr val="bg1"/>
                </a:solidFill>
              </a:rPr>
              <a:t>On this </a:t>
            </a:r>
            <a:r>
              <a:rPr lang="en-US" sz="2400">
                <a:solidFill>
                  <a:schemeClr val="bg1"/>
                </a:solidFill>
              </a:rPr>
              <a:t>World Water Day </a:t>
            </a:r>
            <a:r>
              <a:rPr lang="en-US" sz="2400" dirty="0">
                <a:solidFill>
                  <a:schemeClr val="bg1"/>
                </a:solidFill>
              </a:rPr>
              <a:t>we pray for all who thirst for water, justice or peace. May we work together so all people may flourish.</a:t>
            </a:r>
          </a:p>
          <a:p>
            <a:r>
              <a:rPr lang="en-US" sz="2400" dirty="0">
                <a:solidFill>
                  <a:schemeClr val="bg1"/>
                </a:solidFill>
              </a:rPr>
              <a:t>Lord in your mercy . . . . . . . . . . .                                    </a:t>
            </a:r>
          </a:p>
          <a:p>
            <a:r>
              <a:rPr lang="en-US" sz="2400" dirty="0">
                <a:solidFill>
                  <a:schemeClr val="bg1"/>
                </a:solidFill>
              </a:rPr>
              <a:t>Hear our prayer.</a:t>
            </a:r>
          </a:p>
          <a:p>
            <a:endParaRPr lang="en-US" sz="2400" dirty="0">
              <a:solidFill>
                <a:schemeClr val="bg1"/>
              </a:solidFill>
            </a:endParaRPr>
          </a:p>
          <a:p>
            <a:r>
              <a:rPr lang="en-US" sz="2400" dirty="0">
                <a:solidFill>
                  <a:schemeClr val="bg1"/>
                </a:solidFill>
              </a:rPr>
              <a:t>Let us now turn to Mary and ask her to pray with us           Hail Mary……………</a:t>
            </a:r>
          </a:p>
          <a:p>
            <a:endParaRPr lang="en-GB" sz="2400" dirty="0">
              <a:solidFill>
                <a:schemeClr val="bg1"/>
              </a:solidFill>
            </a:endParaRPr>
          </a:p>
        </p:txBody>
      </p:sp>
    </p:spTree>
    <p:extLst>
      <p:ext uri="{BB962C8B-B14F-4D97-AF65-F5344CB8AC3E}">
        <p14:creationId xmlns:p14="http://schemas.microsoft.com/office/powerpoint/2010/main" val="330864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4FB069-4BEF-3EAC-80EC-926F25F9C825}"/>
              </a:ext>
            </a:extLst>
          </p:cNvPr>
          <p:cNvPicPr>
            <a:picLocks noChangeAspect="1"/>
          </p:cNvPicPr>
          <p:nvPr/>
        </p:nvPicPr>
        <p:blipFill>
          <a:blip r:embed="rId2"/>
          <a:stretch>
            <a:fillRect/>
          </a:stretch>
        </p:blipFill>
        <p:spPr>
          <a:xfrm>
            <a:off x="0" y="-159488"/>
            <a:ext cx="12192000" cy="6858000"/>
          </a:xfrm>
          <a:prstGeom prst="rect">
            <a:avLst/>
          </a:prstGeom>
        </p:spPr>
      </p:pic>
      <p:sp>
        <p:nvSpPr>
          <p:cNvPr id="4" name="TextBox 3">
            <a:extLst>
              <a:ext uri="{FF2B5EF4-FFF2-40B4-BE49-F238E27FC236}">
                <a16:creationId xmlns:a16="http://schemas.microsoft.com/office/drawing/2014/main" id="{AEA7021E-259D-FB04-D412-545297291087}"/>
              </a:ext>
            </a:extLst>
          </p:cNvPr>
          <p:cNvSpPr txBox="1"/>
          <p:nvPr/>
        </p:nvSpPr>
        <p:spPr>
          <a:xfrm>
            <a:off x="1307805" y="786809"/>
            <a:ext cx="8335925" cy="4401205"/>
          </a:xfrm>
          <a:prstGeom prst="rect">
            <a:avLst/>
          </a:prstGeom>
          <a:noFill/>
        </p:spPr>
        <p:txBody>
          <a:bodyPr wrap="square" rtlCol="0">
            <a:spAutoFit/>
          </a:bodyPr>
          <a:lstStyle/>
          <a:p>
            <a:r>
              <a:rPr lang="en-US" sz="4000" dirty="0">
                <a:solidFill>
                  <a:schemeClr val="bg1"/>
                </a:solidFill>
              </a:rPr>
              <a:t>We pray that our family of diocesan schools may continue to work together to fulfil the vision of making Christ known and loved in our schools and communities.</a:t>
            </a:r>
          </a:p>
          <a:p>
            <a:r>
              <a:rPr lang="en-US" sz="4000" dirty="0">
                <a:solidFill>
                  <a:schemeClr val="bg1"/>
                </a:solidFill>
              </a:rPr>
              <a:t>We ask this through Christ our Lord, Amen.</a:t>
            </a:r>
          </a:p>
        </p:txBody>
      </p:sp>
    </p:spTree>
    <p:extLst>
      <p:ext uri="{BB962C8B-B14F-4D97-AF65-F5344CB8AC3E}">
        <p14:creationId xmlns:p14="http://schemas.microsoft.com/office/powerpoint/2010/main" val="259746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69FDA-E74F-74AF-B4DB-FDEC50A0EA30}"/>
              </a:ext>
            </a:extLst>
          </p:cNvPr>
          <p:cNvPicPr>
            <a:picLocks noChangeAspect="1"/>
          </p:cNvPicPr>
          <p:nvPr/>
        </p:nvPicPr>
        <p:blipFill>
          <a:blip r:embed="rId2"/>
          <a:stretch>
            <a:fillRect/>
          </a:stretch>
        </p:blipFill>
        <p:spPr>
          <a:xfrm>
            <a:off x="3793672" y="716686"/>
            <a:ext cx="4604656" cy="5424627"/>
          </a:xfrm>
          <a:prstGeom prst="rect">
            <a:avLst/>
          </a:prstGeom>
        </p:spPr>
      </p:pic>
    </p:spTree>
    <p:extLst>
      <p:ext uri="{BB962C8B-B14F-4D97-AF65-F5344CB8AC3E}">
        <p14:creationId xmlns:p14="http://schemas.microsoft.com/office/powerpoint/2010/main" val="246213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372</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Calibri</vt:lpstr>
      <vt:lpstr>Calibri Light</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Owen</dc:creator>
  <cp:lastModifiedBy>Colette Owen</cp:lastModifiedBy>
  <cp:revision>2</cp:revision>
  <dcterms:created xsi:type="dcterms:W3CDTF">2023-03-21T14:39:25Z</dcterms:created>
  <dcterms:modified xsi:type="dcterms:W3CDTF">2023-03-21T21:27:55Z</dcterms:modified>
</cp:coreProperties>
</file>