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2" r:id="rId5"/>
    <p:sldId id="273" r:id="rId6"/>
    <p:sldId id="280" r:id="rId7"/>
    <p:sldId id="281" r:id="rId8"/>
    <p:sldId id="279" r:id="rId9"/>
    <p:sldId id="283" r:id="rId10"/>
    <p:sldId id="284" r:id="rId11"/>
    <p:sldId id="285" r:id="rId12"/>
    <p:sldId id="286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B263D-BFA0-4C9A-82FC-C3DC20C42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AAAE48-A439-4865-882C-E08A1FB249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D57AB-DD71-4C33-A9C1-4CA52576B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EBE253-C562-4E76-91ED-11B7825A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7854D-7A9F-456A-BD49-37F73472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522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21947-7AA7-4A42-896F-1A0464F9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7C57A4-1449-4BD0-B2E6-0C3C81EC4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4B42C-9EA6-4B3B-AEA9-790FE6F82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7CBC-3510-44BC-8943-85C6562AD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79477-7B3C-4FB4-906F-543A019A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7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B927E5-5BFD-48C3-8C8F-9A4C89B33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05BDD2-A2E8-4FC2-AC35-788217ADA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BF7-1340-417C-8FD3-A529031C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D4F9-607E-4B82-8B54-78073656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55311-D156-4F86-BECF-6D9D25217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19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2BB6C-5A82-412E-9DBB-75E59977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1A72-1B34-45B9-8A21-F7D4A461C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C7DA8-A1C1-40EB-BB37-E7585AD3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B0E0-B6BE-469F-8F36-9C785F74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96F6A-600A-4B60-B3BB-456A53A82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12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8491-2A69-4C91-8688-BC557393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B9422-3DC5-4C6E-A7E7-BFCAF88FD9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834A5-C397-4E1C-B5C8-44A9D82C5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54F93-8AFD-43EA-8CD5-D7B9DC06E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2D790-EED7-4000-8EF9-E287CA58B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7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D6B06-3427-4723-946D-DAB63C99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15050-0B92-4DC4-B6EF-35CB15AD9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5562-951C-4963-BD32-1EBE67424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37413-722F-4209-A1C5-DCF56DFB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6A35A8-B9CD-4DEB-AC57-6B9E6FB9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63A86-90CA-45A8-B97D-8223AF540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2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84C71-BCEA-415F-B28B-10D4426F9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D477E-FF4A-4CAD-A6A7-75373D40D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64705-7A46-4B34-9A1B-12ACB0C54C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DA0F96-122C-4F99-91ED-74A365DA4B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27D93-8679-401A-8B9C-21166CF9C1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43E0D6-45BC-4E01-A5FA-52C660971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103E71-A99D-44DB-9DEE-1AC75358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62589D-39AB-4364-89DC-3CEC19817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6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7A9F3-B24D-4F5B-812A-311539BE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08E9C-51E3-41C9-A1E3-1262E463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054AE-9AC2-4E50-A850-8CCC02063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E7D0BB-F694-4723-9639-733E7D1F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76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73959-5364-465B-BEEE-B347BFEE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9D598F-D010-4B37-BDB0-18277BC83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9E1AE-8427-4FAE-B6AB-C1E28B01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5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79E9-C2EF-4ACF-8BB8-71908153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E88A1-6456-4B7E-9038-A09A5F294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4F689-507A-409F-943E-DD5F69BCC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6E7BF-80C8-4272-9800-24F001657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7D0A9-3CD9-42E2-B3D2-A9A30E9EE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FB413A-5754-4536-9949-4CDEF0B5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42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46DB-37AF-4D72-872C-C933C20C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980F08-CB75-4B7D-97CB-338D69C52D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B66ADD-9F73-4913-8AED-3864414F3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B28A3-5B21-457E-86D6-795C9049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01EA8-E632-40EE-AB06-5501CFBB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F7121D-8B10-4E27-8200-79E54113F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555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FF8EEA-CE29-466E-B859-46CC2B53C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F483B4-5274-48CC-8186-BFF58D7B9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CDEBAD-3512-40D8-BA73-645F1653A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3591-FE69-410B-9B9D-A45A2ED2513A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ABA1D-61AB-4ECE-914F-30B4FF53B5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64669-93ED-4BA3-A917-5AEC9E4CBD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BFD6D-D885-4187-A66F-BEEA973FFF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235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88BF9-688F-47FE-A9C6-779EF1230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GB" sz="3600" dirty="0">
                <a:solidFill>
                  <a:srgbClr val="080808"/>
                </a:solidFill>
              </a:rPr>
              <a:t>How to make a simple Easter garden. Find a seed tray, and fill it with soil.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11F92-478B-4802-B92E-F86BA0F68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GB" sz="2000" dirty="0">
                <a:solidFill>
                  <a:srgbClr val="080808"/>
                </a:solidFill>
              </a:rPr>
              <a:t>Lat Blaylock</a:t>
            </a:r>
          </a:p>
          <a:p>
            <a:r>
              <a:rPr lang="en-GB" sz="2000" dirty="0">
                <a:solidFill>
                  <a:srgbClr val="080808"/>
                </a:solidFill>
              </a:rPr>
              <a:t>RE Today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9F97BB9">
            <a:extLst>
              <a:ext uri="{FF2B5EF4-FFF2-40B4-BE49-F238E27FC236}">
                <a16:creationId xmlns:a16="http://schemas.microsoft.com/office/drawing/2014/main" id="{F6CF4469-9162-464A-99B1-5B3105C32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91000" y="114300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960088-4E0E-4F08-8AFF-3F02F6421BA7}"/>
              </a:ext>
            </a:extLst>
          </p:cNvPr>
          <p:cNvSpPr txBox="1"/>
          <p:nvPr/>
        </p:nvSpPr>
        <p:spPr>
          <a:xfrm>
            <a:off x="1266425" y="1195227"/>
            <a:ext cx="3339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Mary and her friends were amazed. They could hardly believe it. </a:t>
            </a:r>
          </a:p>
          <a:p>
            <a:endParaRPr lang="en-GB" sz="2000" b="1" dirty="0"/>
          </a:p>
          <a:p>
            <a:r>
              <a:rPr lang="en-GB" sz="2000" b="1" dirty="0"/>
              <a:t>Risen? What did the angel mean? (If it was an angel)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304AA8A-C6F4-4BC1-8A4B-6C04DD9BE2F3}"/>
              </a:ext>
            </a:extLst>
          </p:cNvPr>
          <p:cNvSpPr/>
          <p:nvPr/>
        </p:nvSpPr>
        <p:spPr>
          <a:xfrm>
            <a:off x="3345366" y="68954"/>
            <a:ext cx="3601844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Why do you look for one who lives in a graveyard? He is risen.</a:t>
            </a:r>
          </a:p>
        </p:txBody>
      </p:sp>
    </p:spTree>
    <p:extLst>
      <p:ext uri="{BB962C8B-B14F-4D97-AF65-F5344CB8AC3E}">
        <p14:creationId xmlns:p14="http://schemas.microsoft.com/office/powerpoint/2010/main" val="7950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9C7E8-5972-4732-8EB5-28138D71A0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148A5-F36A-4C8D-AF60-8872B21BF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What extras can I add to my garden, and how can I tell some more of the story?</a:t>
            </a:r>
          </a:p>
          <a:p>
            <a:endParaRPr lang="en-GB" sz="2400" b="1" dirty="0"/>
          </a:p>
          <a:p>
            <a:endParaRPr lang="en-GB" sz="2400" b="1" dirty="0"/>
          </a:p>
          <a:p>
            <a:r>
              <a:rPr lang="en-GB" sz="2400" b="1" dirty="0"/>
              <a:t>If you make an Easter Garden make sure you get  </a:t>
            </a:r>
            <a:r>
              <a:rPr lang="en-GB" sz="2400" b="1" dirty="0" err="1"/>
              <a:t>aphoto</a:t>
            </a:r>
            <a:r>
              <a:rPr lang="en-GB" sz="2400" b="1" dirty="0"/>
              <a:t> to send to your teacher</a:t>
            </a:r>
          </a:p>
        </p:txBody>
      </p:sp>
      <p:pic>
        <p:nvPicPr>
          <p:cNvPr id="5" name="Picture 4" descr="C9F97BB9">
            <a:extLst>
              <a:ext uri="{FF2B5EF4-FFF2-40B4-BE49-F238E27FC236}">
                <a16:creationId xmlns:a16="http://schemas.microsoft.com/office/drawing/2014/main" id="{5CE84617-0920-4317-93D3-AF74892B79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91000" y="1143000"/>
            <a:ext cx="9144000" cy="685800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1452BDF1-0AF2-4371-9D60-3705364BB3A1}"/>
              </a:ext>
            </a:extLst>
          </p:cNvPr>
          <p:cNvSpPr/>
          <p:nvPr/>
        </p:nvSpPr>
        <p:spPr>
          <a:xfrm>
            <a:off x="3891776" y="5073805"/>
            <a:ext cx="2854015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The women were amazed and surprised…</a:t>
            </a:r>
          </a:p>
        </p:txBody>
      </p:sp>
    </p:spTree>
    <p:extLst>
      <p:ext uri="{BB962C8B-B14F-4D97-AF65-F5344CB8AC3E}">
        <p14:creationId xmlns:p14="http://schemas.microsoft.com/office/powerpoint/2010/main" val="42355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7216A-0993-4EDA-BEF6-B925054E97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GB" sz="3600" b="1" dirty="0">
                <a:solidFill>
                  <a:schemeClr val="bg1"/>
                </a:solidFill>
              </a:rPr>
              <a:t>Lat Blaylock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RE Adviser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158D6-0673-433E-A24D-0BF9A9EC7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7B3C78-8002-491B-A95F-852833CC3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2208575"/>
            <a:ext cx="4047843" cy="107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076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4F6BEB2">
            <a:extLst>
              <a:ext uri="{FF2B5EF4-FFF2-40B4-BE49-F238E27FC236}">
                <a16:creationId xmlns:a16="http://schemas.microsoft.com/office/drawing/2014/main" id="{E23C2668-8BED-41C8-BAAE-04BD44FC00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3783" y="745874"/>
            <a:ext cx="7540089" cy="5655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B95CED-C18E-4B19-BA3C-793A4D542335}"/>
              </a:ext>
            </a:extLst>
          </p:cNvPr>
          <p:cNvSpPr txBox="1"/>
          <p:nvPr/>
        </p:nvSpPr>
        <p:spPr>
          <a:xfrm>
            <a:off x="7859730" y="1500027"/>
            <a:ext cx="333910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Easter Gardens show the story of Good Friday and Easter Sunday, with as much detail as you can think to include.</a:t>
            </a:r>
          </a:p>
          <a:p>
            <a:endParaRPr lang="en-GB" sz="2000" b="1" dirty="0"/>
          </a:p>
          <a:p>
            <a:r>
              <a:rPr lang="en-GB" sz="2000" b="1" dirty="0"/>
              <a:t>If you put a cardboard end in the tray, and make it firm with soil on top, you can build a hill for the cross and empty tomb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2783B25-11AD-45C2-B15D-7AA458D3F908}"/>
              </a:ext>
            </a:extLst>
          </p:cNvPr>
          <p:cNvSpPr/>
          <p:nvPr/>
        </p:nvSpPr>
        <p:spPr>
          <a:xfrm>
            <a:off x="529411" y="2302727"/>
            <a:ext cx="1973766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Seed tray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5A822B9-A480-42EE-A625-24FA5425D466}"/>
              </a:ext>
            </a:extLst>
          </p:cNvPr>
          <p:cNvSpPr/>
          <p:nvPr/>
        </p:nvSpPr>
        <p:spPr>
          <a:xfrm>
            <a:off x="245327" y="724829"/>
            <a:ext cx="2386361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Box cardboard cut to make a hill</a:t>
            </a:r>
          </a:p>
        </p:txBody>
      </p:sp>
    </p:spTree>
    <p:extLst>
      <p:ext uri="{BB962C8B-B14F-4D97-AF65-F5344CB8AC3E}">
        <p14:creationId xmlns:p14="http://schemas.microsoft.com/office/powerpoint/2010/main" val="34721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12A84B4">
            <a:extLst>
              <a:ext uri="{FF2B5EF4-FFF2-40B4-BE49-F238E27FC236}">
                <a16:creationId xmlns:a16="http://schemas.microsoft.com/office/drawing/2014/main" id="{1B57C091-756A-46B7-9EC0-0D3FF88AE3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17816" y="-92468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21562B-1D14-4A32-805C-76BB09AF359E}"/>
              </a:ext>
            </a:extLst>
          </p:cNvPr>
          <p:cNvSpPr txBox="1"/>
          <p:nvPr/>
        </p:nvSpPr>
        <p:spPr>
          <a:xfrm>
            <a:off x="7859730" y="1500027"/>
            <a:ext cx="3339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I’ve used a flower pot for the grave of Jesus, and covered it with soil, and I found lots of moss in the garden – do ask about what you can use.</a:t>
            </a:r>
          </a:p>
          <a:p>
            <a:endParaRPr lang="en-GB" sz="2000" b="1" dirty="0"/>
          </a:p>
          <a:p>
            <a:r>
              <a:rPr lang="en-GB" sz="2000" b="1" dirty="0"/>
              <a:t>I put a forget-me-not plant and a primrose in my garden. I hope they will actually grow.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63F16A0D-C6C6-4A23-8068-2DCA1DC2E755}"/>
              </a:ext>
            </a:extLst>
          </p:cNvPr>
          <p:cNvSpPr/>
          <p:nvPr/>
        </p:nvSpPr>
        <p:spPr>
          <a:xfrm>
            <a:off x="448639" y="1500027"/>
            <a:ext cx="1973766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Flower pot</a:t>
            </a:r>
          </a:p>
        </p:txBody>
      </p:sp>
    </p:spTree>
    <p:extLst>
      <p:ext uri="{BB962C8B-B14F-4D97-AF65-F5344CB8AC3E}">
        <p14:creationId xmlns:p14="http://schemas.microsoft.com/office/powerpoint/2010/main" val="162043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9C7525">
            <a:extLst>
              <a:ext uri="{FF2B5EF4-FFF2-40B4-BE49-F238E27FC236}">
                <a16:creationId xmlns:a16="http://schemas.microsoft.com/office/drawing/2014/main" id="{5080D296-A7C1-4A27-81EF-24E5E72A31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65473" y="473401"/>
            <a:ext cx="7492430" cy="5619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78A495-1F90-4DAD-8C43-3C6DF90D7C04}"/>
              </a:ext>
            </a:extLst>
          </p:cNvPr>
          <p:cNvSpPr txBox="1"/>
          <p:nvPr/>
        </p:nvSpPr>
        <p:spPr>
          <a:xfrm>
            <a:off x="2756899" y="1191802"/>
            <a:ext cx="41781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 found some white stones to make a border round the garden, and made a little cross out of two sticks. Some people put three crosses in their garden, but I’ve just put one.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4ECC23C-443D-4A29-B828-DF4D48F76D2C}"/>
              </a:ext>
            </a:extLst>
          </p:cNvPr>
          <p:cNvSpPr/>
          <p:nvPr/>
        </p:nvSpPr>
        <p:spPr>
          <a:xfrm>
            <a:off x="8564137" y="823812"/>
            <a:ext cx="1973766" cy="7359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Cross</a:t>
            </a:r>
          </a:p>
        </p:txBody>
      </p:sp>
    </p:spTree>
    <p:extLst>
      <p:ext uri="{BB962C8B-B14F-4D97-AF65-F5344CB8AC3E}">
        <p14:creationId xmlns:p14="http://schemas.microsoft.com/office/powerpoint/2010/main" val="11031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03BB0E2">
            <a:extLst>
              <a:ext uri="{FF2B5EF4-FFF2-40B4-BE49-F238E27FC236}">
                <a16:creationId xmlns:a16="http://schemas.microsoft.com/office/drawing/2014/main" id="{AB2F67E6-0744-44D8-AF44-DF41792AFE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6026" y="-1176051"/>
            <a:ext cx="11415669" cy="8561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E9E6B-FCC0-4072-A8FA-37A080C6D24A}"/>
              </a:ext>
            </a:extLst>
          </p:cNvPr>
          <p:cNvSpPr txBox="1"/>
          <p:nvPr/>
        </p:nvSpPr>
        <p:spPr>
          <a:xfrm>
            <a:off x="913498" y="970637"/>
            <a:ext cx="3339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Next I had a think about how to show the story of the first Easter Sunday. I went to find some gravel to make a pathway in front of the tomb.</a:t>
            </a:r>
          </a:p>
          <a:p>
            <a:endParaRPr lang="en-GB" sz="2000" b="1" dirty="0"/>
          </a:p>
          <a:p>
            <a:r>
              <a:rPr lang="en-GB" sz="2000" b="1" dirty="0"/>
              <a:t>Other people can do this with whatever you can find: every Easter Garden is different.</a:t>
            </a:r>
          </a:p>
        </p:txBody>
      </p:sp>
    </p:spTree>
    <p:extLst>
      <p:ext uri="{BB962C8B-B14F-4D97-AF65-F5344CB8AC3E}">
        <p14:creationId xmlns:p14="http://schemas.microsoft.com/office/powerpoint/2010/main" val="10033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6CC31D">
            <a:extLst>
              <a:ext uri="{FF2B5EF4-FFF2-40B4-BE49-F238E27FC236}">
                <a16:creationId xmlns:a16="http://schemas.microsoft.com/office/drawing/2014/main" id="{4FBF9C59-29C0-407C-B935-44E4E7FBE5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951999" y="374482"/>
            <a:ext cx="7615989" cy="57119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5507B1-AB59-460B-8208-F436F4D07818}"/>
              </a:ext>
            </a:extLst>
          </p:cNvPr>
          <p:cNvSpPr txBox="1"/>
          <p:nvPr/>
        </p:nvSpPr>
        <p:spPr>
          <a:xfrm>
            <a:off x="6480010" y="1500027"/>
            <a:ext cx="47188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I made a gravel path, and found some </a:t>
            </a:r>
            <a:r>
              <a:rPr lang="en-GB" sz="2000" b="1" dirty="0" err="1"/>
              <a:t>lego</a:t>
            </a:r>
            <a:r>
              <a:rPr lang="en-GB" sz="2000" b="1" dirty="0"/>
              <a:t> figures to show the story of the first Easter morning.</a:t>
            </a:r>
          </a:p>
          <a:p>
            <a:endParaRPr lang="en-GB" sz="2000" b="1" dirty="0"/>
          </a:p>
          <a:p>
            <a:r>
              <a:rPr lang="en-GB" sz="2000" b="1" dirty="0"/>
              <a:t>While it was still dark, a long time before dawn, the women came to the garden. They were worried about who would move the stone, but they saw that it had already been rolled away.</a:t>
            </a:r>
          </a:p>
          <a:p>
            <a:endParaRPr lang="en-GB" sz="2000" b="1" dirty="0"/>
          </a:p>
          <a:p>
            <a:r>
              <a:rPr lang="en-GB" sz="2000" b="1" dirty="0"/>
              <a:t>I was pleased with the big round stone I found in the garden.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E0AC9C60-B85C-47B0-8B0A-6D6E8327DCCA}"/>
              </a:ext>
            </a:extLst>
          </p:cNvPr>
          <p:cNvSpPr/>
          <p:nvPr/>
        </p:nvSpPr>
        <p:spPr>
          <a:xfrm rot="3262800">
            <a:off x="-495137" y="2734170"/>
            <a:ext cx="2599568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Three friends of Jesus came at </a:t>
            </a:r>
            <a:r>
              <a:rPr lang="en-GB" b="1" dirty="0" err="1"/>
              <a:t>sunriseel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142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18767A">
            <a:extLst>
              <a:ext uri="{FF2B5EF4-FFF2-40B4-BE49-F238E27FC236}">
                <a16:creationId xmlns:a16="http://schemas.microsoft.com/office/drawing/2014/main" id="{2049DD6A-8112-48EE-9078-8CC5A349E8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68253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651F3A-1F4E-4CAB-9167-BC64EEEDE483}"/>
              </a:ext>
            </a:extLst>
          </p:cNvPr>
          <p:cNvSpPr txBox="1"/>
          <p:nvPr/>
        </p:nvSpPr>
        <p:spPr>
          <a:xfrm>
            <a:off x="1747688" y="1307522"/>
            <a:ext cx="33391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 the women came closer, I wonder how they were feeling? </a:t>
            </a:r>
          </a:p>
          <a:p>
            <a:endParaRPr lang="en-GB" sz="2000" b="1" dirty="0"/>
          </a:p>
          <a:p>
            <a:r>
              <a:rPr lang="en-GB" sz="2000" b="1" dirty="0"/>
              <a:t>I think they were still very sad because of what had happened to Jesus. </a:t>
            </a:r>
          </a:p>
          <a:p>
            <a:endParaRPr lang="en-GB" sz="2000" b="1" dirty="0"/>
          </a:p>
          <a:p>
            <a:r>
              <a:rPr lang="en-GB" sz="2000" b="1" dirty="0"/>
              <a:t>But they wanted to do what they could.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3D85272-4E4B-4CDE-983D-BCE721B54851}"/>
              </a:ext>
            </a:extLst>
          </p:cNvPr>
          <p:cNvSpPr/>
          <p:nvPr/>
        </p:nvSpPr>
        <p:spPr>
          <a:xfrm>
            <a:off x="3557239" y="4616605"/>
            <a:ext cx="3880625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As they came closer, they wondered why the stone had moved</a:t>
            </a:r>
          </a:p>
        </p:txBody>
      </p:sp>
    </p:spTree>
    <p:extLst>
      <p:ext uri="{BB962C8B-B14F-4D97-AF65-F5344CB8AC3E}">
        <p14:creationId xmlns:p14="http://schemas.microsoft.com/office/powerpoint/2010/main" val="298264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43C48C">
            <a:extLst>
              <a:ext uri="{FF2B5EF4-FFF2-40B4-BE49-F238E27FC236}">
                <a16:creationId xmlns:a16="http://schemas.microsoft.com/office/drawing/2014/main" id="{97E8E4F9-3DAB-4E61-AE1B-22E03987B0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91000" y="-513347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AC53E6-FED8-4382-840B-BCCF4124FEBB}"/>
              </a:ext>
            </a:extLst>
          </p:cNvPr>
          <p:cNvSpPr txBox="1"/>
          <p:nvPr/>
        </p:nvSpPr>
        <p:spPr>
          <a:xfrm>
            <a:off x="1442888" y="1419816"/>
            <a:ext cx="33391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When they got near enough to the tomb, they could see that the body of Jesus was not inside.</a:t>
            </a:r>
          </a:p>
          <a:p>
            <a:endParaRPr lang="en-GB" sz="2000" b="1" dirty="0"/>
          </a:p>
          <a:p>
            <a:r>
              <a:rPr lang="en-GB" sz="2000" b="1" dirty="0"/>
              <a:t>They still did not know what was going on, and could not guess the good news.</a:t>
            </a:r>
          </a:p>
        </p:txBody>
      </p:sp>
    </p:spTree>
    <p:extLst>
      <p:ext uri="{BB962C8B-B14F-4D97-AF65-F5344CB8AC3E}">
        <p14:creationId xmlns:p14="http://schemas.microsoft.com/office/powerpoint/2010/main" val="39847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37498">
            <a:extLst>
              <a:ext uri="{FF2B5EF4-FFF2-40B4-BE49-F238E27FC236}">
                <a16:creationId xmlns:a16="http://schemas.microsoft.com/office/drawing/2014/main" id="{469F4D7E-61BE-4276-9041-E325673CE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38600" y="152400"/>
            <a:ext cx="103632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E1F8A0-56AC-4F32-8D55-4150F6CE3F29}"/>
              </a:ext>
            </a:extLst>
          </p:cNvPr>
          <p:cNvSpPr txBox="1"/>
          <p:nvPr/>
        </p:nvSpPr>
        <p:spPr>
          <a:xfrm>
            <a:off x="1378720" y="1532111"/>
            <a:ext cx="3339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As they stood there, they saw a young man dressed in white, who spoke to them.</a:t>
            </a:r>
          </a:p>
          <a:p>
            <a:endParaRPr lang="en-GB" sz="2000" b="1" dirty="0"/>
          </a:p>
          <a:p>
            <a:r>
              <a:rPr lang="en-GB" sz="2000" b="1" dirty="0"/>
              <a:t>“Why are you looking in a graveyard for someone who’s alive? Jesus isn’t here. He has risen. Go and tell the disciples.”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6BDC4EDC-8964-4D78-9B28-4E68AE07033F}"/>
              </a:ext>
            </a:extLst>
          </p:cNvPr>
          <p:cNvSpPr/>
          <p:nvPr/>
        </p:nvSpPr>
        <p:spPr>
          <a:xfrm>
            <a:off x="6233532" y="657922"/>
            <a:ext cx="1973766" cy="11262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Angel</a:t>
            </a:r>
          </a:p>
        </p:txBody>
      </p:sp>
    </p:spTree>
    <p:extLst>
      <p:ext uri="{BB962C8B-B14F-4D97-AF65-F5344CB8AC3E}">
        <p14:creationId xmlns:p14="http://schemas.microsoft.com/office/powerpoint/2010/main" val="41397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How to make a simple Easter garden. Find a seed tray, and fill it with soil.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Lat Blaylock RE Adviser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a simple Easter garden. Find a seed tray, and fill it with soil.</dc:title>
  <dc:creator>Lat Blaylock</dc:creator>
  <cp:lastModifiedBy>Lat Blaylock</cp:lastModifiedBy>
  <cp:revision>1</cp:revision>
  <dcterms:created xsi:type="dcterms:W3CDTF">2020-04-06T12:55:15Z</dcterms:created>
  <dcterms:modified xsi:type="dcterms:W3CDTF">2020-04-06T12:55:56Z</dcterms:modified>
</cp:coreProperties>
</file>